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7" r:id="rId2"/>
    <p:sldId id="473" r:id="rId3"/>
    <p:sldId id="466" r:id="rId4"/>
    <p:sldId id="292" r:id="rId5"/>
    <p:sldId id="463" r:id="rId6"/>
    <p:sldId id="481" r:id="rId7"/>
    <p:sldId id="482" r:id="rId8"/>
    <p:sldId id="476" r:id="rId9"/>
    <p:sldId id="480" r:id="rId10"/>
    <p:sldId id="479" r:id="rId11"/>
    <p:sldId id="478" r:id="rId12"/>
    <p:sldId id="293" r:id="rId13"/>
  </p:sldIdLst>
  <p:sldSz cx="12192000" cy="6858000"/>
  <p:notesSz cx="6858000" cy="9144000"/>
  <p:embeddedFontLst>
    <p:embeddedFont>
      <p:font typeface="맑은 고딕" panose="020B0503020000020004" pitchFamily="34" charset="-12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ira Sans Extra Condensed" panose="020B0503050000020004" pitchFamily="34" charset="0"/>
      <p:regular r:id="rId22"/>
      <p:bold r:id="rId23"/>
    </p:embeddedFont>
    <p:embeddedFont>
      <p:font typeface="Montserrat Black" panose="00000A00000000000000" pitchFamily="2" charset="0"/>
      <p:bold r:id="rId24"/>
      <p:boldItalic r:id="rId25"/>
    </p:embeddedFont>
    <p:embeddedFont>
      <p:font typeface="Montserrat Light" panose="00000400000000000000" pitchFamily="2" charset="0"/>
      <p:regular r:id="rId26"/>
      <p:italic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26DA"/>
    <a:srgbClr val="FF6D30"/>
    <a:srgbClr val="FFC407"/>
    <a:srgbClr val="ECF1FF"/>
    <a:srgbClr val="FF4D18"/>
    <a:srgbClr val="EECC09"/>
    <a:srgbClr val="F7E9B4"/>
    <a:srgbClr val="3366FF"/>
    <a:srgbClr val="001558"/>
    <a:srgbClr val="494B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8" autoAdjust="0"/>
    <p:restoredTop sz="94660"/>
  </p:normalViewPr>
  <p:slideViewPr>
    <p:cSldViewPr snapToGrid="0">
      <p:cViewPr varScale="1">
        <p:scale>
          <a:sx n="82" d="100"/>
          <a:sy n="82" d="100"/>
        </p:scale>
        <p:origin x="74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‹N›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‹N›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2.svg"/><Relationship Id="rId9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2.svg"/><Relationship Id="rId9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BC25E57B-ADB4-42A6-BFF6-25417C95AF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2D9E64D2-7275-48CC-A21D-A128DA2B1B7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51F22B2-DF32-428A-ADB1-CC17DBA09BB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25814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7DB956E-DC99-439C-9F5A-B6A8436E80B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5676"/>
            <a:ext cx="6858000" cy="259232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72657B7-7E87-4DDE-B786-4FA97B82982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317" y="3293020"/>
            <a:ext cx="4590462" cy="356498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E66F5EB-865D-4F64-93A4-591055DD0A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43" b="563"/>
          <a:stretch/>
        </p:blipFill>
        <p:spPr>
          <a:xfrm>
            <a:off x="9165937" y="3495270"/>
            <a:ext cx="3026063" cy="336273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CC1AF13-1F61-4CE5-9012-0550ACF3D9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45"/>
          <a:stretch/>
        </p:blipFill>
        <p:spPr>
          <a:xfrm>
            <a:off x="1735137" y="3386340"/>
            <a:ext cx="5015729" cy="347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91BFD66-EBD8-4FE7-8536-3C448B6034D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24555" y="4914967"/>
            <a:ext cx="4467445" cy="194303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CDAC8D1-C20D-4558-A6BC-A164E9CF68A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4503144" cy="23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5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CA7BF0-6410-40F3-BE74-A324AA4B133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001" y="0"/>
            <a:ext cx="2911999" cy="2947697"/>
          </a:xfrm>
          <a:prstGeom prst="rect">
            <a:avLst/>
          </a:prstGeom>
        </p:spPr>
      </p:pic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A2CB0EDB-1F5F-4262-983B-862FB0C1EE21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388800" y="648213"/>
            <a:ext cx="3917148" cy="55615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5676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62BA66-1199-4F41-AF1D-F0B7EA8AFD3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0267"/>
            <a:ext cx="5099824" cy="1927733"/>
          </a:xfrm>
          <a:prstGeom prst="rect">
            <a:avLst/>
          </a:prstGeom>
        </p:spPr>
      </p:pic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5B5ADDA0-354C-43E0-B107-811942DA560D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7023100" y="991723"/>
            <a:ext cx="4241800" cy="487455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400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5126428F-0D82-4D54-8FF8-B7A172251FC2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914900" y="1217427"/>
            <a:ext cx="2362200" cy="23622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C6630AF3-9098-41FF-9B3C-22E8DB1B38CC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1168400" y="1217427"/>
            <a:ext cx="2362200" cy="23622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4">
            <a:extLst>
              <a:ext uri="{FF2B5EF4-FFF2-40B4-BE49-F238E27FC236}">
                <a16:creationId xmlns:a16="http://schemas.microsoft.com/office/drawing/2014/main" id="{AF2D507A-2CDD-4D81-B257-EC5AA44EF044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8661400" y="1217427"/>
            <a:ext cx="2362200" cy="23622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3A95D4-B568-415D-BB80-D7039DAB5B2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73002" cy="17436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E0E184-3BE0-45B7-9D80-88C6EE94CB6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61400" y="5185403"/>
            <a:ext cx="3530600" cy="167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5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8E050E63-0898-4D1F-A699-9510E06FD29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08357" y="1844676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758975EB-15ED-47C0-9B5A-145D84DB9545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326483" y="1844676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B4B0A28-F205-4E13-AC5B-A9F51CD59F2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8362"/>
            <a:ext cx="3202689" cy="17696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28929F6-B21A-4A9C-A9C3-96FA15F0681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798" y="0"/>
            <a:ext cx="2820202" cy="260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22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C37665-EDCF-4C60-89D4-07A463EAC84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343" y="5292354"/>
            <a:ext cx="4120657" cy="15656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0B5177-50FE-4FA5-8BDD-834024DB24E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4997827" cy="2116427"/>
          </a:xfrm>
          <a:prstGeom prst="rect">
            <a:avLst/>
          </a:prstGeom>
        </p:spPr>
      </p:pic>
      <p:sp>
        <p:nvSpPr>
          <p:cNvPr id="13" name="그림 개체 틀 17">
            <a:extLst>
              <a:ext uri="{FF2B5EF4-FFF2-40B4-BE49-F238E27FC236}">
                <a16:creationId xmlns:a16="http://schemas.microsoft.com/office/drawing/2014/main" id="{7A6C44C7-D7C4-4894-A3F0-3D6726263435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1787436" y="2400253"/>
            <a:ext cx="3446418" cy="344641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8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17">
            <a:extLst>
              <a:ext uri="{FF2B5EF4-FFF2-40B4-BE49-F238E27FC236}">
                <a16:creationId xmlns:a16="http://schemas.microsoft.com/office/drawing/2014/main" id="{DF3EEE45-4ADB-497B-B94A-A557213AA280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958148" y="2400253"/>
            <a:ext cx="3446418" cy="344641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8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983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7B5DEFB-6E03-4A5F-99BA-E18A057BB1C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226532" y="4608017"/>
            <a:ext cx="3965468" cy="224998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9A13AC8-9A55-481A-A59B-2940F06F6B0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4434976" cy="236063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3AC95D6-97CD-412D-99A8-2E81CC303C5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404698" y="0"/>
            <a:ext cx="3787302" cy="155768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2EB8F9F-8F0A-4D4B-9E9A-69FFAA6F47D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844374"/>
            <a:ext cx="4211746" cy="2013626"/>
          </a:xfrm>
          <a:prstGeom prst="rect">
            <a:avLst/>
          </a:prstGeom>
        </p:spPr>
      </p:pic>
      <p:sp>
        <p:nvSpPr>
          <p:cNvPr id="10" name="그림 개체 틀 11">
            <a:extLst>
              <a:ext uri="{FF2B5EF4-FFF2-40B4-BE49-F238E27FC236}">
                <a16:creationId xmlns:a16="http://schemas.microsoft.com/office/drawing/2014/main" id="{3D4E030D-EFC1-4815-A60A-656FCA0520C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48152" y="801000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771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231EE4F-672F-4A0D-8E4E-6270D30AC2B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11738" y="4498636"/>
            <a:ext cx="4980262" cy="235936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D75ACDB-94D6-4AF4-816D-6FBE497A75F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476061"/>
            <a:ext cx="3637155" cy="13819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24AD59E-0279-4480-8A7B-C8F36A0B4C4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2489290" cy="229572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4D700AF-403A-460C-A9C5-42154E54EB8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806774" y="0"/>
            <a:ext cx="3385226" cy="1472342"/>
          </a:xfrm>
          <a:prstGeom prst="rect">
            <a:avLst/>
          </a:prstGeom>
        </p:spPr>
      </p:pic>
      <p:sp>
        <p:nvSpPr>
          <p:cNvPr id="10" name="그림 개체 틀 5">
            <a:extLst>
              <a:ext uri="{FF2B5EF4-FFF2-40B4-BE49-F238E27FC236}">
                <a16:creationId xmlns:a16="http://schemas.microsoft.com/office/drawing/2014/main" id="{36B1BF77-ABBA-414F-B52A-FA6415201DBA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388257" y="750089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070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D791A4FC-F52A-4E96-859C-3FB345CB77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4397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309259-A300-4D36-ABD0-728C48BE379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28" y="0"/>
            <a:ext cx="4697872" cy="19894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26B4A6-98EC-4A5F-B6AF-49579BC3169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4570"/>
            <a:ext cx="3010473" cy="16634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B31D83-83DB-451E-B28F-8327079BAC3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98251" y="5045963"/>
            <a:ext cx="4793749" cy="181203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6DF154-C296-48B4-847C-C433A103DEB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2136323" cy="21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94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1D4439-5EC3-4158-88E6-959CA370F1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4967"/>
            <a:ext cx="4467445" cy="19430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61AD079-F1A3-4258-85C9-0EB847CFF65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856" y="0"/>
            <a:ext cx="4503144" cy="23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122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0D4287D2-6528-419F-BCC0-138809D64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22E32A98-50E9-4C8D-8886-4C2052FE06B7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EBF4E3-560C-45AF-8244-A163EDBFAB0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2911999" cy="294769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0C6B88C-8666-4FBA-9A2F-421542AF9B7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731" y="5297454"/>
            <a:ext cx="3794269" cy="156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08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9F4C240-6448-4DF0-B2AD-7F00FC51400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8836"/>
            <a:ext cx="5194300" cy="225916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3A90C2A-93CA-4C69-9709-4F80777616F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193" y="0"/>
            <a:ext cx="5235807" cy="278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26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59A76D3-D94A-454C-B778-DD700C56F6F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92176" y="4930267"/>
            <a:ext cx="5099824" cy="19277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D6BC2D1-CCD2-40E3-A9A2-560DD5259A9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74759" cy="194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53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52FB752-AE20-4596-A1CF-80A1A08FC91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03089" cy="142023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1D63633-455D-4A82-A76D-6F9901CD16F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750" y="0"/>
            <a:ext cx="2257250" cy="208173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23A4D00-AF5B-4C50-8DA1-E2CD6818697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86984"/>
            <a:ext cx="3949430" cy="187101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84F9F42-0CF5-4AE6-A652-B5DDD4602B7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53" y="5175104"/>
            <a:ext cx="4091747" cy="16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1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5A4CA93-5863-4400-A6F1-31885F7567A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9238" y="0"/>
            <a:ext cx="3972762" cy="22541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71E7A07-BD0E-4C8A-99FC-137D8F7633E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5675"/>
            <a:ext cx="4564342" cy="21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91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0787D3E-EE31-48CE-BAE6-2758B4A99EE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89311" y="5088362"/>
            <a:ext cx="3202689" cy="17696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34DB7B-B228-4318-89C8-ADD37C52A9D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2820202" cy="260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44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C36242D-56FB-418D-8BA5-63905B44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3FDB3B-729E-4F76-8C92-068AD809E62F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0F79F0-8144-428A-9B15-C03562FB67B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292354"/>
            <a:ext cx="4120657" cy="15656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B64BE7-363B-41F1-92C7-34306E9DC3C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173" y="0"/>
            <a:ext cx="4997827" cy="21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48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72" r:id="rId19"/>
    <p:sldLayoutId id="2147483664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icheleiannucci/" TargetMode="External"/><Relationship Id="rId2" Type="http://schemas.openxmlformats.org/officeDocument/2006/relationships/hyperlink" Target="mailto:m.iannucci1@studenti.unisa.it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linkedin.com/in/elio-testa-532b99195/" TargetMode="External"/><Relationship Id="rId4" Type="http://schemas.openxmlformats.org/officeDocument/2006/relationships/hyperlink" Target="mailto:e.testa7@studenti.unisa.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github.com/Vincenzo-DR/easy-traineeship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github.com/imgios/mypersonaltrainer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hyperlink" Target="https://github.com/simoneauriemma/Pet-360" TargetMode="External"/><Relationship Id="rId4" Type="http://schemas.openxmlformats.org/officeDocument/2006/relationships/hyperlink" Target="https://github.com/mic-ian/Speaker-Recogniti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D00B65A6-0DDD-48BC-92CB-4B6DA0BAFF62}"/>
              </a:ext>
            </a:extLst>
          </p:cNvPr>
          <p:cNvSpPr txBox="1"/>
          <p:nvPr userDrawn="1"/>
        </p:nvSpPr>
        <p:spPr>
          <a:xfrm>
            <a:off x="845567" y="2238240"/>
            <a:ext cx="8117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cs typeface="Arial" panose="020B0604020202020204" pitchFamily="34" charset="0"/>
              </a:rPr>
              <a:t>Presentazione</a:t>
            </a:r>
            <a:r>
              <a:rPr lang="en-US" altLang="ko-KR" sz="2400" dirty="0">
                <a:cs typeface="Arial" panose="020B0604020202020204" pitchFamily="34" charset="0"/>
              </a:rPr>
              <a:t> </a:t>
            </a:r>
            <a:r>
              <a:rPr lang="en-US" altLang="ko-KR" sz="2400" dirty="0" err="1">
                <a:cs typeface="Arial" panose="020B0604020202020204" pitchFamily="34" charset="0"/>
              </a:rPr>
              <a:t>Progetti</a:t>
            </a:r>
            <a:r>
              <a:rPr lang="en-US" altLang="ko-KR" sz="2400" dirty="0">
                <a:cs typeface="Arial" panose="020B0604020202020204" pitchFamily="34" charset="0"/>
              </a:rPr>
              <a:t> GPS/IS</a:t>
            </a:r>
            <a:endParaRPr lang="ko-KR" altLang="en-US" sz="2400" dirty="0"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434C19-329B-437B-B51F-FA3D1C3ACA15}"/>
              </a:ext>
            </a:extLst>
          </p:cNvPr>
          <p:cNvSpPr/>
          <p:nvPr userDrawn="1"/>
        </p:nvSpPr>
        <p:spPr>
          <a:xfrm>
            <a:off x="800596" y="1130244"/>
            <a:ext cx="1002876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600" dirty="0">
                <a:solidFill>
                  <a:srgbClr val="FF4D18"/>
                </a:solidFill>
                <a:latin typeface="+mj-lt"/>
              </a:rPr>
              <a:t>Join Our Team C17!</a:t>
            </a:r>
            <a:endParaRPr lang="ko-KR" altLang="en-US" sz="6600" dirty="0">
              <a:solidFill>
                <a:srgbClr val="FF4D18"/>
              </a:solidFill>
              <a:latin typeface="+mj-lt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943E1C2-3C16-410A-8EBF-6CF682243FE0}"/>
              </a:ext>
            </a:extLst>
          </p:cNvPr>
          <p:cNvSpPr/>
          <p:nvPr/>
        </p:nvSpPr>
        <p:spPr>
          <a:xfrm>
            <a:off x="954121" y="3086100"/>
            <a:ext cx="3403600" cy="685800"/>
          </a:xfrm>
          <a:prstGeom prst="roundRect">
            <a:avLst>
              <a:gd name="adj" fmla="val 50000"/>
            </a:avLst>
          </a:prstGeom>
          <a:solidFill>
            <a:srgbClr val="062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cs typeface="Arial" panose="020B0604020202020204" pitchFamily="34" charset="0"/>
              </a:rPr>
              <a:t>21 OTTOBRE</a:t>
            </a:r>
            <a:endParaRPr lang="ko-KR" altLang="en-US" sz="36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6;p20">
            <a:extLst>
              <a:ext uri="{FF2B5EF4-FFF2-40B4-BE49-F238E27FC236}">
                <a16:creationId xmlns:a16="http://schemas.microsoft.com/office/drawing/2014/main" id="{60FF1F38-B2A6-6928-4CA3-A74D3802F020}"/>
              </a:ext>
            </a:extLst>
          </p:cNvPr>
          <p:cNvSpPr txBox="1">
            <a:spLocks/>
          </p:cNvSpPr>
          <p:nvPr/>
        </p:nvSpPr>
        <p:spPr>
          <a:xfrm>
            <a:off x="2324234" y="556100"/>
            <a:ext cx="7538997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dirty="0"/>
              <a:t>Perché scegliere noi?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3E75B45-68B1-BBCD-C916-45AAB80DB02C}"/>
              </a:ext>
            </a:extLst>
          </p:cNvPr>
          <p:cNvGrpSpPr/>
          <p:nvPr/>
        </p:nvGrpSpPr>
        <p:grpSpPr>
          <a:xfrm>
            <a:off x="4064463" y="1698990"/>
            <a:ext cx="3714340" cy="4002319"/>
            <a:chOff x="4419781" y="1382161"/>
            <a:chExt cx="3179742" cy="3766348"/>
          </a:xfrm>
        </p:grpSpPr>
        <p:grpSp>
          <p:nvGrpSpPr>
            <p:cNvPr id="5" name="Google Shape;667;p20">
              <a:extLst>
                <a:ext uri="{FF2B5EF4-FFF2-40B4-BE49-F238E27FC236}">
                  <a16:creationId xmlns:a16="http://schemas.microsoft.com/office/drawing/2014/main" id="{63A7019C-C571-7FB4-613E-BE480A883ADB}"/>
                </a:ext>
              </a:extLst>
            </p:cNvPr>
            <p:cNvGrpSpPr/>
            <p:nvPr/>
          </p:nvGrpSpPr>
          <p:grpSpPr>
            <a:xfrm>
              <a:off x="4802207" y="1382161"/>
              <a:ext cx="1435046" cy="2515437"/>
              <a:chOff x="3070613" y="907185"/>
              <a:chExt cx="1435046" cy="2515437"/>
            </a:xfrm>
          </p:grpSpPr>
          <p:sp>
            <p:nvSpPr>
              <p:cNvPr id="50" name="Google Shape;668;p20">
                <a:extLst>
                  <a:ext uri="{FF2B5EF4-FFF2-40B4-BE49-F238E27FC236}">
                    <a16:creationId xmlns:a16="http://schemas.microsoft.com/office/drawing/2014/main" id="{80636893-B4B6-EFDB-EA44-0B2FB60C4A10}"/>
                  </a:ext>
                </a:extLst>
              </p:cNvPr>
              <p:cNvSpPr/>
              <p:nvPr/>
            </p:nvSpPr>
            <p:spPr>
              <a:xfrm>
                <a:off x="3070613" y="1793381"/>
                <a:ext cx="1435046" cy="1629240"/>
              </a:xfrm>
              <a:custGeom>
                <a:avLst/>
                <a:gdLst/>
                <a:ahLst/>
                <a:cxnLst/>
                <a:rect l="l" t="t" r="r" b="b"/>
                <a:pathLst>
                  <a:path w="44501" h="50523" extrusionOk="0">
                    <a:moveTo>
                      <a:pt x="11064" y="0"/>
                    </a:moveTo>
                    <a:cubicBezTo>
                      <a:pt x="9463" y="0"/>
                      <a:pt x="8008" y="1104"/>
                      <a:pt x="7619" y="2711"/>
                    </a:cubicBezTo>
                    <a:lnTo>
                      <a:pt x="478" y="32192"/>
                    </a:lnTo>
                    <a:cubicBezTo>
                      <a:pt x="0" y="34102"/>
                      <a:pt x="1194" y="36032"/>
                      <a:pt x="3084" y="36509"/>
                    </a:cubicBezTo>
                    <a:lnTo>
                      <a:pt x="12413" y="38757"/>
                    </a:lnTo>
                    <a:cubicBezTo>
                      <a:pt x="13309" y="38996"/>
                      <a:pt x="13607" y="40110"/>
                      <a:pt x="12931" y="40706"/>
                    </a:cubicBezTo>
                    <a:lnTo>
                      <a:pt x="12911" y="40726"/>
                    </a:lnTo>
                    <a:cubicBezTo>
                      <a:pt x="11518" y="41980"/>
                      <a:pt x="10723" y="43929"/>
                      <a:pt x="11140" y="46197"/>
                    </a:cubicBezTo>
                    <a:cubicBezTo>
                      <a:pt x="11379" y="47351"/>
                      <a:pt x="11956" y="48405"/>
                      <a:pt x="12891" y="49141"/>
                    </a:cubicBezTo>
                    <a:cubicBezTo>
                      <a:pt x="14085" y="50097"/>
                      <a:pt x="15397" y="50522"/>
                      <a:pt x="16652" y="50522"/>
                    </a:cubicBezTo>
                    <a:cubicBezTo>
                      <a:pt x="19181" y="50522"/>
                      <a:pt x="21476" y="48796"/>
                      <a:pt x="22101" y="46217"/>
                    </a:cubicBezTo>
                    <a:cubicBezTo>
                      <a:pt x="22380" y="45083"/>
                      <a:pt x="22280" y="43969"/>
                      <a:pt x="21902" y="42934"/>
                    </a:cubicBezTo>
                    <a:cubicBezTo>
                      <a:pt x="21902" y="42915"/>
                      <a:pt x="21882" y="42895"/>
                      <a:pt x="21882" y="42875"/>
                    </a:cubicBezTo>
                    <a:cubicBezTo>
                      <a:pt x="21614" y="42106"/>
                      <a:pt x="22230" y="41353"/>
                      <a:pt x="22993" y="41353"/>
                    </a:cubicBezTo>
                    <a:cubicBezTo>
                      <a:pt x="23079" y="41353"/>
                      <a:pt x="23166" y="41363"/>
                      <a:pt x="23255" y="41383"/>
                    </a:cubicBezTo>
                    <a:lnTo>
                      <a:pt x="32585" y="43631"/>
                    </a:lnTo>
                    <a:cubicBezTo>
                      <a:pt x="32873" y="43703"/>
                      <a:pt x="33161" y="43737"/>
                      <a:pt x="33444" y="43737"/>
                    </a:cubicBezTo>
                    <a:cubicBezTo>
                      <a:pt x="35038" y="43737"/>
                      <a:pt x="36476" y="42646"/>
                      <a:pt x="36881" y="41025"/>
                    </a:cubicBezTo>
                    <a:lnTo>
                      <a:pt x="39229" y="31357"/>
                    </a:lnTo>
                    <a:cubicBezTo>
                      <a:pt x="39195" y="30739"/>
                      <a:pt x="38671" y="30247"/>
                      <a:pt x="38055" y="30247"/>
                    </a:cubicBezTo>
                    <a:cubicBezTo>
                      <a:pt x="37938" y="30247"/>
                      <a:pt x="37818" y="30264"/>
                      <a:pt x="37697" y="30303"/>
                    </a:cubicBezTo>
                    <a:cubicBezTo>
                      <a:pt x="37677" y="30303"/>
                      <a:pt x="37657" y="30342"/>
                      <a:pt x="37637" y="30342"/>
                    </a:cubicBezTo>
                    <a:cubicBezTo>
                      <a:pt x="36997" y="30564"/>
                      <a:pt x="36327" y="30686"/>
                      <a:pt x="35640" y="30686"/>
                    </a:cubicBezTo>
                    <a:cubicBezTo>
                      <a:pt x="35217" y="30686"/>
                      <a:pt x="34787" y="30640"/>
                      <a:pt x="34355" y="30541"/>
                    </a:cubicBezTo>
                    <a:cubicBezTo>
                      <a:pt x="30496" y="29586"/>
                      <a:pt x="28546" y="24912"/>
                      <a:pt x="31431" y="21311"/>
                    </a:cubicBezTo>
                    <a:cubicBezTo>
                      <a:pt x="32167" y="20396"/>
                      <a:pt x="33221" y="19799"/>
                      <a:pt x="34375" y="19560"/>
                    </a:cubicBezTo>
                    <a:cubicBezTo>
                      <a:pt x="34788" y="19485"/>
                      <a:pt x="35189" y="19449"/>
                      <a:pt x="35578" y="19449"/>
                    </a:cubicBezTo>
                    <a:cubicBezTo>
                      <a:pt x="37343" y="19449"/>
                      <a:pt x="38835" y="20190"/>
                      <a:pt x="39845" y="21331"/>
                    </a:cubicBezTo>
                    <a:lnTo>
                      <a:pt x="39865" y="21351"/>
                    </a:lnTo>
                    <a:cubicBezTo>
                      <a:pt x="40083" y="21602"/>
                      <a:pt x="40378" y="21716"/>
                      <a:pt x="40673" y="21716"/>
                    </a:cubicBezTo>
                    <a:cubicBezTo>
                      <a:pt x="41077" y="21716"/>
                      <a:pt x="41480" y="21501"/>
                      <a:pt x="41676" y="21132"/>
                    </a:cubicBezTo>
                    <a:lnTo>
                      <a:pt x="44023" y="11504"/>
                    </a:lnTo>
                    <a:cubicBezTo>
                      <a:pt x="44500" y="9594"/>
                      <a:pt x="43287" y="7685"/>
                      <a:pt x="41397" y="7207"/>
                    </a:cubicBezTo>
                    <a:lnTo>
                      <a:pt x="11916" y="105"/>
                    </a:lnTo>
                    <a:cubicBezTo>
                      <a:pt x="11631" y="34"/>
                      <a:pt x="11345" y="0"/>
                      <a:pt x="11064" y="0"/>
                    </a:cubicBez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69;p20">
                <a:extLst>
                  <a:ext uri="{FF2B5EF4-FFF2-40B4-BE49-F238E27FC236}">
                    <a16:creationId xmlns:a16="http://schemas.microsoft.com/office/drawing/2014/main" id="{8BBFC2F7-13F0-4B4A-113F-23E4E8EEE482}"/>
                  </a:ext>
                </a:extLst>
              </p:cNvPr>
              <p:cNvSpPr/>
              <p:nvPr/>
            </p:nvSpPr>
            <p:spPr>
              <a:xfrm>
                <a:off x="3505255" y="1224190"/>
                <a:ext cx="93969" cy="71170"/>
              </a:xfrm>
              <a:custGeom>
                <a:avLst/>
                <a:gdLst/>
                <a:ahLst/>
                <a:cxnLst/>
                <a:rect l="l" t="t" r="r" b="b"/>
                <a:pathLst>
                  <a:path w="2914" h="2207" extrusionOk="0">
                    <a:moveTo>
                      <a:pt x="1292" y="0"/>
                    </a:moveTo>
                    <a:cubicBezTo>
                      <a:pt x="1077" y="0"/>
                      <a:pt x="1601" y="668"/>
                      <a:pt x="1601" y="668"/>
                    </a:cubicBezTo>
                    <a:cubicBezTo>
                      <a:pt x="1601" y="668"/>
                      <a:pt x="209" y="1026"/>
                      <a:pt x="69" y="1722"/>
                    </a:cubicBezTo>
                    <a:cubicBezTo>
                      <a:pt x="1" y="2121"/>
                      <a:pt x="947" y="2206"/>
                      <a:pt x="1767" y="2206"/>
                    </a:cubicBezTo>
                    <a:cubicBezTo>
                      <a:pt x="2375" y="2206"/>
                      <a:pt x="2914" y="2159"/>
                      <a:pt x="2914" y="2159"/>
                    </a:cubicBezTo>
                    <a:lnTo>
                      <a:pt x="2795" y="807"/>
                    </a:lnTo>
                    <a:cubicBezTo>
                      <a:pt x="2795" y="807"/>
                      <a:pt x="1840" y="210"/>
                      <a:pt x="1402" y="31"/>
                    </a:cubicBezTo>
                    <a:cubicBezTo>
                      <a:pt x="1353" y="10"/>
                      <a:pt x="1317" y="0"/>
                      <a:pt x="1292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70;p20">
                <a:extLst>
                  <a:ext uri="{FF2B5EF4-FFF2-40B4-BE49-F238E27FC236}">
                    <a16:creationId xmlns:a16="http://schemas.microsoft.com/office/drawing/2014/main" id="{3DFCC561-E617-28BF-1AB6-EB392A615D74}"/>
                  </a:ext>
                </a:extLst>
              </p:cNvPr>
              <p:cNvSpPr/>
              <p:nvPr/>
            </p:nvSpPr>
            <p:spPr>
              <a:xfrm>
                <a:off x="3692230" y="1287398"/>
                <a:ext cx="494612" cy="557495"/>
              </a:xfrm>
              <a:custGeom>
                <a:avLst/>
                <a:gdLst/>
                <a:ahLst/>
                <a:cxnLst/>
                <a:rect l="l" t="t" r="r" b="b"/>
                <a:pathLst>
                  <a:path w="15338" h="17288" extrusionOk="0">
                    <a:moveTo>
                      <a:pt x="9449" y="1"/>
                    </a:moveTo>
                    <a:cubicBezTo>
                      <a:pt x="9449" y="1"/>
                      <a:pt x="9290" y="1333"/>
                      <a:pt x="6585" y="6108"/>
                    </a:cubicBezTo>
                    <a:cubicBezTo>
                      <a:pt x="3879" y="10882"/>
                      <a:pt x="0" y="16850"/>
                      <a:pt x="0" y="16850"/>
                    </a:cubicBezTo>
                    <a:cubicBezTo>
                      <a:pt x="0" y="16850"/>
                      <a:pt x="934" y="17288"/>
                      <a:pt x="2018" y="17288"/>
                    </a:cubicBezTo>
                    <a:cubicBezTo>
                      <a:pt x="2042" y="17288"/>
                      <a:pt x="2065" y="17288"/>
                      <a:pt x="2089" y="17287"/>
                    </a:cubicBezTo>
                    <a:cubicBezTo>
                      <a:pt x="2089" y="17287"/>
                      <a:pt x="8554" y="11757"/>
                      <a:pt x="10862" y="8196"/>
                    </a:cubicBezTo>
                    <a:lnTo>
                      <a:pt x="15338" y="2865"/>
                    </a:lnTo>
                    <a:lnTo>
                      <a:pt x="9449" y="1"/>
                    </a:ln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71;p20">
                <a:extLst>
                  <a:ext uri="{FF2B5EF4-FFF2-40B4-BE49-F238E27FC236}">
                    <a16:creationId xmlns:a16="http://schemas.microsoft.com/office/drawing/2014/main" id="{AEEA4C81-59EF-AADB-4143-F1493E5F5704}"/>
                  </a:ext>
                </a:extLst>
              </p:cNvPr>
              <p:cNvSpPr/>
              <p:nvPr/>
            </p:nvSpPr>
            <p:spPr>
              <a:xfrm>
                <a:off x="3942412" y="1365666"/>
                <a:ext cx="259205" cy="537243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16660" extrusionOk="0">
                    <a:moveTo>
                      <a:pt x="6486" y="0"/>
                    </a:moveTo>
                    <a:lnTo>
                      <a:pt x="3163" y="5451"/>
                    </a:lnTo>
                    <a:cubicBezTo>
                      <a:pt x="3163" y="5451"/>
                      <a:pt x="5292" y="11817"/>
                      <a:pt x="1" y="16293"/>
                    </a:cubicBezTo>
                    <a:cubicBezTo>
                      <a:pt x="1" y="16293"/>
                      <a:pt x="485" y="16659"/>
                      <a:pt x="1466" y="16659"/>
                    </a:cubicBezTo>
                    <a:cubicBezTo>
                      <a:pt x="1693" y="16659"/>
                      <a:pt x="1947" y="16640"/>
                      <a:pt x="2229" y="16591"/>
                    </a:cubicBezTo>
                    <a:cubicBezTo>
                      <a:pt x="2229" y="16591"/>
                      <a:pt x="4894" y="14283"/>
                      <a:pt x="6406" y="12294"/>
                    </a:cubicBezTo>
                    <a:cubicBezTo>
                      <a:pt x="7958" y="10305"/>
                      <a:pt x="8037" y="7838"/>
                      <a:pt x="7878" y="5809"/>
                    </a:cubicBezTo>
                    <a:cubicBezTo>
                      <a:pt x="7739" y="3760"/>
                      <a:pt x="6983" y="438"/>
                      <a:pt x="6983" y="438"/>
                    </a:cubicBezTo>
                    <a:lnTo>
                      <a:pt x="6486" y="0"/>
                    </a:ln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72;p20">
                <a:extLst>
                  <a:ext uri="{FF2B5EF4-FFF2-40B4-BE49-F238E27FC236}">
                    <a16:creationId xmlns:a16="http://schemas.microsoft.com/office/drawing/2014/main" id="{C4BC3477-2931-0D24-7789-CADFEBCAE082}"/>
                  </a:ext>
                </a:extLst>
              </p:cNvPr>
              <p:cNvSpPr/>
              <p:nvPr/>
            </p:nvSpPr>
            <p:spPr>
              <a:xfrm>
                <a:off x="3579974" y="1074879"/>
                <a:ext cx="682551" cy="398579"/>
              </a:xfrm>
              <a:custGeom>
                <a:avLst/>
                <a:gdLst/>
                <a:ahLst/>
                <a:cxnLst/>
                <a:rect l="l" t="t" r="r" b="b"/>
                <a:pathLst>
                  <a:path w="21166" h="12360" extrusionOk="0">
                    <a:moveTo>
                      <a:pt x="17712" y="1"/>
                    </a:moveTo>
                    <a:cubicBezTo>
                      <a:pt x="17186" y="1"/>
                      <a:pt x="16668" y="99"/>
                      <a:pt x="16193" y="324"/>
                    </a:cubicBezTo>
                    <a:cubicBezTo>
                      <a:pt x="15795" y="523"/>
                      <a:pt x="15437" y="762"/>
                      <a:pt x="15039" y="961"/>
                    </a:cubicBezTo>
                    <a:cubicBezTo>
                      <a:pt x="14789" y="1074"/>
                      <a:pt x="14507" y="1155"/>
                      <a:pt x="14233" y="1155"/>
                    </a:cubicBezTo>
                    <a:cubicBezTo>
                      <a:pt x="14072" y="1155"/>
                      <a:pt x="13913" y="1127"/>
                      <a:pt x="13766" y="1060"/>
                    </a:cubicBezTo>
                    <a:cubicBezTo>
                      <a:pt x="13527" y="961"/>
                      <a:pt x="13328" y="742"/>
                      <a:pt x="13050" y="682"/>
                    </a:cubicBezTo>
                    <a:cubicBezTo>
                      <a:pt x="12999" y="675"/>
                      <a:pt x="12942" y="671"/>
                      <a:pt x="12883" y="671"/>
                    </a:cubicBezTo>
                    <a:cubicBezTo>
                      <a:pt x="12779" y="671"/>
                      <a:pt x="12666" y="684"/>
                      <a:pt x="12552" y="722"/>
                    </a:cubicBezTo>
                    <a:cubicBezTo>
                      <a:pt x="10822" y="1040"/>
                      <a:pt x="9429" y="2254"/>
                      <a:pt x="7858" y="3050"/>
                    </a:cubicBezTo>
                    <a:cubicBezTo>
                      <a:pt x="6465" y="3746"/>
                      <a:pt x="4953" y="4144"/>
                      <a:pt x="3382" y="4164"/>
                    </a:cubicBezTo>
                    <a:cubicBezTo>
                      <a:pt x="2686" y="4203"/>
                      <a:pt x="1989" y="4144"/>
                      <a:pt x="1313" y="4343"/>
                    </a:cubicBezTo>
                    <a:cubicBezTo>
                      <a:pt x="637" y="4542"/>
                      <a:pt x="40" y="5099"/>
                      <a:pt x="20" y="5795"/>
                    </a:cubicBezTo>
                    <a:cubicBezTo>
                      <a:pt x="0" y="6292"/>
                      <a:pt x="299" y="6730"/>
                      <a:pt x="677" y="7048"/>
                    </a:cubicBezTo>
                    <a:cubicBezTo>
                      <a:pt x="1074" y="7346"/>
                      <a:pt x="1532" y="7526"/>
                      <a:pt x="2009" y="7625"/>
                    </a:cubicBezTo>
                    <a:cubicBezTo>
                      <a:pt x="2708" y="7794"/>
                      <a:pt x="3427" y="7877"/>
                      <a:pt x="4145" y="7877"/>
                    </a:cubicBezTo>
                    <a:cubicBezTo>
                      <a:pt x="5799" y="7877"/>
                      <a:pt x="7452" y="7437"/>
                      <a:pt x="8852" y="6591"/>
                    </a:cubicBezTo>
                    <a:cubicBezTo>
                      <a:pt x="9031" y="8003"/>
                      <a:pt x="9230" y="9415"/>
                      <a:pt x="9688" y="10768"/>
                    </a:cubicBezTo>
                    <a:cubicBezTo>
                      <a:pt x="9847" y="11186"/>
                      <a:pt x="10046" y="11623"/>
                      <a:pt x="10424" y="11902"/>
                    </a:cubicBezTo>
                    <a:cubicBezTo>
                      <a:pt x="10862" y="12260"/>
                      <a:pt x="11458" y="12280"/>
                      <a:pt x="12035" y="12280"/>
                    </a:cubicBezTo>
                    <a:cubicBezTo>
                      <a:pt x="13666" y="12260"/>
                      <a:pt x="15596" y="12359"/>
                      <a:pt x="17148" y="11842"/>
                    </a:cubicBezTo>
                    <a:cubicBezTo>
                      <a:pt x="17585" y="11703"/>
                      <a:pt x="18480" y="11743"/>
                      <a:pt x="18799" y="11444"/>
                    </a:cubicBezTo>
                    <a:cubicBezTo>
                      <a:pt x="19097" y="11186"/>
                      <a:pt x="19137" y="8480"/>
                      <a:pt x="19197" y="8082"/>
                    </a:cubicBezTo>
                    <a:cubicBezTo>
                      <a:pt x="19296" y="7128"/>
                      <a:pt x="19197" y="6213"/>
                      <a:pt x="19097" y="5258"/>
                    </a:cubicBezTo>
                    <a:cubicBezTo>
                      <a:pt x="19037" y="4701"/>
                      <a:pt x="18978" y="4144"/>
                      <a:pt x="18918" y="3567"/>
                    </a:cubicBezTo>
                    <a:cubicBezTo>
                      <a:pt x="18898" y="3328"/>
                      <a:pt x="18878" y="3050"/>
                      <a:pt x="18918" y="2811"/>
                    </a:cubicBezTo>
                    <a:cubicBezTo>
                      <a:pt x="19018" y="2314"/>
                      <a:pt x="19376" y="1916"/>
                      <a:pt x="19793" y="1657"/>
                    </a:cubicBezTo>
                    <a:cubicBezTo>
                      <a:pt x="20012" y="1538"/>
                      <a:pt x="20231" y="1438"/>
                      <a:pt x="20470" y="1359"/>
                    </a:cubicBezTo>
                    <a:cubicBezTo>
                      <a:pt x="20669" y="1279"/>
                      <a:pt x="21007" y="1279"/>
                      <a:pt x="21166" y="1160"/>
                    </a:cubicBezTo>
                    <a:cubicBezTo>
                      <a:pt x="20510" y="663"/>
                      <a:pt x="19575" y="324"/>
                      <a:pt x="18779" y="125"/>
                    </a:cubicBezTo>
                    <a:cubicBezTo>
                      <a:pt x="18426" y="45"/>
                      <a:pt x="18067" y="1"/>
                      <a:pt x="17712" y="1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73;p20">
                <a:extLst>
                  <a:ext uri="{FF2B5EF4-FFF2-40B4-BE49-F238E27FC236}">
                    <a16:creationId xmlns:a16="http://schemas.microsoft.com/office/drawing/2014/main" id="{073461D9-1038-E316-8583-F7E694D05CD5}"/>
                  </a:ext>
                </a:extLst>
              </p:cNvPr>
              <p:cNvSpPr/>
              <p:nvPr/>
            </p:nvSpPr>
            <p:spPr>
              <a:xfrm>
                <a:off x="3984432" y="951237"/>
                <a:ext cx="148532" cy="184391"/>
              </a:xfrm>
              <a:custGeom>
                <a:avLst/>
                <a:gdLst/>
                <a:ahLst/>
                <a:cxnLst/>
                <a:rect l="l" t="t" r="r" b="b"/>
                <a:pathLst>
                  <a:path w="4606" h="5718" extrusionOk="0">
                    <a:moveTo>
                      <a:pt x="3472" y="1"/>
                    </a:moveTo>
                    <a:cubicBezTo>
                      <a:pt x="3472" y="1"/>
                      <a:pt x="2079" y="299"/>
                      <a:pt x="1363" y="677"/>
                    </a:cubicBezTo>
                    <a:cubicBezTo>
                      <a:pt x="627" y="1035"/>
                      <a:pt x="826" y="2209"/>
                      <a:pt x="826" y="2209"/>
                    </a:cubicBezTo>
                    <a:cubicBezTo>
                      <a:pt x="826" y="2209"/>
                      <a:pt x="603" y="2087"/>
                      <a:pt x="390" y="2087"/>
                    </a:cubicBezTo>
                    <a:cubicBezTo>
                      <a:pt x="191" y="2087"/>
                      <a:pt x="1" y="2193"/>
                      <a:pt x="10" y="2607"/>
                    </a:cubicBezTo>
                    <a:cubicBezTo>
                      <a:pt x="22" y="3195"/>
                      <a:pt x="299" y="3325"/>
                      <a:pt x="542" y="3325"/>
                    </a:cubicBezTo>
                    <a:cubicBezTo>
                      <a:pt x="734" y="3325"/>
                      <a:pt x="906" y="3243"/>
                      <a:pt x="906" y="3243"/>
                    </a:cubicBezTo>
                    <a:lnTo>
                      <a:pt x="906" y="3243"/>
                    </a:lnTo>
                    <a:cubicBezTo>
                      <a:pt x="906" y="3244"/>
                      <a:pt x="667" y="5471"/>
                      <a:pt x="786" y="5551"/>
                    </a:cubicBezTo>
                    <a:cubicBezTo>
                      <a:pt x="1002" y="5669"/>
                      <a:pt x="1199" y="5718"/>
                      <a:pt x="1377" y="5718"/>
                    </a:cubicBezTo>
                    <a:cubicBezTo>
                      <a:pt x="2170" y="5718"/>
                      <a:pt x="2583" y="4754"/>
                      <a:pt x="2596" y="4754"/>
                    </a:cubicBezTo>
                    <a:cubicBezTo>
                      <a:pt x="2596" y="4754"/>
                      <a:pt x="2596" y="4755"/>
                      <a:pt x="2596" y="4755"/>
                    </a:cubicBezTo>
                    <a:lnTo>
                      <a:pt x="3014" y="4119"/>
                    </a:lnTo>
                    <a:cubicBezTo>
                      <a:pt x="3014" y="4119"/>
                      <a:pt x="3512" y="3920"/>
                      <a:pt x="4069" y="3681"/>
                    </a:cubicBezTo>
                    <a:cubicBezTo>
                      <a:pt x="4606" y="3422"/>
                      <a:pt x="4208" y="1910"/>
                      <a:pt x="4088" y="1314"/>
                    </a:cubicBezTo>
                    <a:cubicBezTo>
                      <a:pt x="3949" y="598"/>
                      <a:pt x="3472" y="1"/>
                      <a:pt x="3472" y="1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74;p20">
                <a:extLst>
                  <a:ext uri="{FF2B5EF4-FFF2-40B4-BE49-F238E27FC236}">
                    <a16:creationId xmlns:a16="http://schemas.microsoft.com/office/drawing/2014/main" id="{41AB036F-1B4E-EC2E-5740-B6177B44BEF5}"/>
                  </a:ext>
                </a:extLst>
              </p:cNvPr>
              <p:cNvSpPr/>
              <p:nvPr/>
            </p:nvSpPr>
            <p:spPr>
              <a:xfrm>
                <a:off x="3988592" y="970747"/>
                <a:ext cx="150144" cy="15008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654" extrusionOk="0">
                    <a:moveTo>
                      <a:pt x="557" y="0"/>
                    </a:moveTo>
                    <a:cubicBezTo>
                      <a:pt x="497" y="0"/>
                      <a:pt x="436" y="10"/>
                      <a:pt x="379" y="32"/>
                    </a:cubicBezTo>
                    <a:cubicBezTo>
                      <a:pt x="140" y="132"/>
                      <a:pt x="1" y="410"/>
                      <a:pt x="1" y="689"/>
                    </a:cubicBezTo>
                    <a:cubicBezTo>
                      <a:pt x="1" y="967"/>
                      <a:pt x="80" y="1206"/>
                      <a:pt x="180" y="1465"/>
                    </a:cubicBezTo>
                    <a:cubicBezTo>
                      <a:pt x="379" y="1982"/>
                      <a:pt x="558" y="2499"/>
                      <a:pt x="757" y="3016"/>
                    </a:cubicBezTo>
                    <a:cubicBezTo>
                      <a:pt x="896" y="3454"/>
                      <a:pt x="1075" y="3892"/>
                      <a:pt x="1433" y="4190"/>
                    </a:cubicBezTo>
                    <a:cubicBezTo>
                      <a:pt x="1692" y="4409"/>
                      <a:pt x="2030" y="4508"/>
                      <a:pt x="2368" y="4588"/>
                    </a:cubicBezTo>
                    <a:cubicBezTo>
                      <a:pt x="2574" y="4629"/>
                      <a:pt x="2783" y="4653"/>
                      <a:pt x="2991" y="4653"/>
                    </a:cubicBezTo>
                    <a:cubicBezTo>
                      <a:pt x="3284" y="4653"/>
                      <a:pt x="3572" y="4605"/>
                      <a:pt x="3840" y="4488"/>
                    </a:cubicBezTo>
                    <a:cubicBezTo>
                      <a:pt x="4278" y="4289"/>
                      <a:pt x="4656" y="3852"/>
                      <a:pt x="4656" y="3354"/>
                    </a:cubicBezTo>
                    <a:cubicBezTo>
                      <a:pt x="4656" y="3076"/>
                      <a:pt x="4556" y="2797"/>
                      <a:pt x="4457" y="2559"/>
                    </a:cubicBezTo>
                    <a:cubicBezTo>
                      <a:pt x="4337" y="2260"/>
                      <a:pt x="4218" y="1962"/>
                      <a:pt x="4119" y="1664"/>
                    </a:cubicBezTo>
                    <a:cubicBezTo>
                      <a:pt x="3661" y="2022"/>
                      <a:pt x="3064" y="2260"/>
                      <a:pt x="2487" y="2280"/>
                    </a:cubicBezTo>
                    <a:cubicBezTo>
                      <a:pt x="2288" y="2280"/>
                      <a:pt x="2090" y="2280"/>
                      <a:pt x="1950" y="2181"/>
                    </a:cubicBezTo>
                    <a:cubicBezTo>
                      <a:pt x="1592" y="1982"/>
                      <a:pt x="1533" y="1504"/>
                      <a:pt x="1493" y="1107"/>
                    </a:cubicBezTo>
                    <a:cubicBezTo>
                      <a:pt x="1453" y="709"/>
                      <a:pt x="1354" y="231"/>
                      <a:pt x="976" y="92"/>
                    </a:cubicBezTo>
                    <a:lnTo>
                      <a:pt x="976" y="92"/>
                    </a:lnTo>
                    <a:lnTo>
                      <a:pt x="995" y="327"/>
                    </a:lnTo>
                    <a:lnTo>
                      <a:pt x="995" y="327"/>
                    </a:lnTo>
                    <a:cubicBezTo>
                      <a:pt x="977" y="127"/>
                      <a:pt x="770" y="0"/>
                      <a:pt x="55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75;p20">
                <a:extLst>
                  <a:ext uri="{FF2B5EF4-FFF2-40B4-BE49-F238E27FC236}">
                    <a16:creationId xmlns:a16="http://schemas.microsoft.com/office/drawing/2014/main" id="{E70096B6-ECDC-618F-F82E-7BEC7330CADE}"/>
                  </a:ext>
                </a:extLst>
              </p:cNvPr>
              <p:cNvSpPr/>
              <p:nvPr/>
            </p:nvSpPr>
            <p:spPr>
              <a:xfrm>
                <a:off x="4007876" y="907185"/>
                <a:ext cx="115478" cy="74234"/>
              </a:xfrm>
              <a:custGeom>
                <a:avLst/>
                <a:gdLst/>
                <a:ahLst/>
                <a:cxnLst/>
                <a:rect l="l" t="t" r="r" b="b"/>
                <a:pathLst>
                  <a:path w="3581" h="2302" extrusionOk="0">
                    <a:moveTo>
                      <a:pt x="3033" y="0"/>
                    </a:moveTo>
                    <a:cubicBezTo>
                      <a:pt x="2814" y="0"/>
                      <a:pt x="2570" y="131"/>
                      <a:pt x="2387" y="273"/>
                    </a:cubicBezTo>
                    <a:cubicBezTo>
                      <a:pt x="1969" y="591"/>
                      <a:pt x="1551" y="1009"/>
                      <a:pt x="1034" y="1108"/>
                    </a:cubicBezTo>
                    <a:cubicBezTo>
                      <a:pt x="775" y="1168"/>
                      <a:pt x="497" y="1168"/>
                      <a:pt x="298" y="1307"/>
                    </a:cubicBezTo>
                    <a:cubicBezTo>
                      <a:pt x="218" y="1387"/>
                      <a:pt x="159" y="1486"/>
                      <a:pt x="99" y="1586"/>
                    </a:cubicBezTo>
                    <a:cubicBezTo>
                      <a:pt x="6" y="1790"/>
                      <a:pt x="0" y="2063"/>
                      <a:pt x="145" y="2260"/>
                    </a:cubicBezTo>
                    <a:lnTo>
                      <a:pt x="145" y="2260"/>
                    </a:lnTo>
                    <a:cubicBezTo>
                      <a:pt x="740" y="2084"/>
                      <a:pt x="1394" y="2242"/>
                      <a:pt x="2009" y="2083"/>
                    </a:cubicBezTo>
                    <a:cubicBezTo>
                      <a:pt x="2586" y="1964"/>
                      <a:pt x="3123" y="1566"/>
                      <a:pt x="3381" y="1009"/>
                    </a:cubicBezTo>
                    <a:cubicBezTo>
                      <a:pt x="3540" y="730"/>
                      <a:pt x="3580" y="273"/>
                      <a:pt x="3282" y="74"/>
                    </a:cubicBezTo>
                    <a:cubicBezTo>
                      <a:pt x="3207" y="22"/>
                      <a:pt x="3122" y="0"/>
                      <a:pt x="3033" y="0"/>
                    </a:cubicBezTo>
                    <a:close/>
                    <a:moveTo>
                      <a:pt x="145" y="2260"/>
                    </a:moveTo>
                    <a:cubicBezTo>
                      <a:pt x="143" y="2261"/>
                      <a:pt x="141" y="2261"/>
                      <a:pt x="139" y="2262"/>
                    </a:cubicBezTo>
                    <a:lnTo>
                      <a:pt x="179" y="2302"/>
                    </a:lnTo>
                    <a:cubicBezTo>
                      <a:pt x="167" y="2288"/>
                      <a:pt x="155" y="2274"/>
                      <a:pt x="145" y="226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76;p20">
                <a:extLst>
                  <a:ext uri="{FF2B5EF4-FFF2-40B4-BE49-F238E27FC236}">
                    <a16:creationId xmlns:a16="http://schemas.microsoft.com/office/drawing/2014/main" id="{86075BCA-3446-21F0-798C-FD135F4034C7}"/>
                  </a:ext>
                </a:extLst>
              </p:cNvPr>
              <p:cNvSpPr/>
              <p:nvPr/>
            </p:nvSpPr>
            <p:spPr>
              <a:xfrm>
                <a:off x="3919645" y="1891063"/>
                <a:ext cx="167784" cy="46952"/>
              </a:xfrm>
              <a:custGeom>
                <a:avLst/>
                <a:gdLst/>
                <a:ahLst/>
                <a:cxnLst/>
                <a:rect l="l" t="t" r="r" b="b"/>
                <a:pathLst>
                  <a:path w="5203" h="1456" extrusionOk="0">
                    <a:moveTo>
                      <a:pt x="707" y="1"/>
                    </a:moveTo>
                    <a:lnTo>
                      <a:pt x="707" y="1"/>
                    </a:lnTo>
                    <a:cubicBezTo>
                      <a:pt x="706" y="1"/>
                      <a:pt x="1" y="799"/>
                      <a:pt x="815" y="799"/>
                    </a:cubicBezTo>
                    <a:cubicBezTo>
                      <a:pt x="843" y="799"/>
                      <a:pt x="873" y="798"/>
                      <a:pt x="905" y="796"/>
                    </a:cubicBezTo>
                    <a:cubicBezTo>
                      <a:pt x="950" y="793"/>
                      <a:pt x="995" y="791"/>
                      <a:pt x="1040" y="791"/>
                    </a:cubicBezTo>
                    <a:cubicBezTo>
                      <a:pt x="1902" y="791"/>
                      <a:pt x="2819" y="1456"/>
                      <a:pt x="3900" y="1456"/>
                    </a:cubicBezTo>
                    <a:cubicBezTo>
                      <a:pt x="3942" y="1456"/>
                      <a:pt x="3985" y="1455"/>
                      <a:pt x="4029" y="1453"/>
                    </a:cubicBezTo>
                    <a:cubicBezTo>
                      <a:pt x="5202" y="1373"/>
                      <a:pt x="4287" y="955"/>
                      <a:pt x="3571" y="856"/>
                    </a:cubicBezTo>
                    <a:cubicBezTo>
                      <a:pt x="2835" y="737"/>
                      <a:pt x="2974" y="418"/>
                      <a:pt x="2974" y="418"/>
                    </a:cubicBezTo>
                    <a:lnTo>
                      <a:pt x="707" y="1"/>
                    </a:ln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77;p20">
                <a:extLst>
                  <a:ext uri="{FF2B5EF4-FFF2-40B4-BE49-F238E27FC236}">
                    <a16:creationId xmlns:a16="http://schemas.microsoft.com/office/drawing/2014/main" id="{ABF19EA1-DB9E-F145-CE23-87CCF962BF5B}"/>
                  </a:ext>
                </a:extLst>
              </p:cNvPr>
              <p:cNvSpPr/>
              <p:nvPr/>
            </p:nvSpPr>
            <p:spPr>
              <a:xfrm>
                <a:off x="3671914" y="1830758"/>
                <a:ext cx="155691" cy="47049"/>
              </a:xfrm>
              <a:custGeom>
                <a:avLst/>
                <a:gdLst/>
                <a:ahLst/>
                <a:cxnLst/>
                <a:rect l="l" t="t" r="r" b="b"/>
                <a:pathLst>
                  <a:path w="4828" h="1459" extrusionOk="0">
                    <a:moveTo>
                      <a:pt x="650" y="1"/>
                    </a:moveTo>
                    <a:lnTo>
                      <a:pt x="650" y="1"/>
                    </a:lnTo>
                    <a:cubicBezTo>
                      <a:pt x="650" y="1"/>
                      <a:pt x="0" y="799"/>
                      <a:pt x="746" y="799"/>
                    </a:cubicBezTo>
                    <a:cubicBezTo>
                      <a:pt x="772" y="799"/>
                      <a:pt x="800" y="798"/>
                      <a:pt x="829" y="796"/>
                    </a:cubicBezTo>
                    <a:cubicBezTo>
                      <a:pt x="851" y="795"/>
                      <a:pt x="873" y="795"/>
                      <a:pt x="895" y="795"/>
                    </a:cubicBezTo>
                    <a:cubicBezTo>
                      <a:pt x="1709" y="795"/>
                      <a:pt x="2575" y="1459"/>
                      <a:pt x="3574" y="1459"/>
                    </a:cubicBezTo>
                    <a:cubicBezTo>
                      <a:pt x="3627" y="1459"/>
                      <a:pt x="3680" y="1457"/>
                      <a:pt x="3734" y="1453"/>
                    </a:cubicBezTo>
                    <a:cubicBezTo>
                      <a:pt x="4828" y="1373"/>
                      <a:pt x="3972" y="956"/>
                      <a:pt x="3296" y="856"/>
                    </a:cubicBezTo>
                    <a:cubicBezTo>
                      <a:pt x="2620" y="757"/>
                      <a:pt x="2739" y="399"/>
                      <a:pt x="2739" y="399"/>
                    </a:cubicBez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78;p20">
                <a:extLst>
                  <a:ext uri="{FF2B5EF4-FFF2-40B4-BE49-F238E27FC236}">
                    <a16:creationId xmlns:a16="http://schemas.microsoft.com/office/drawing/2014/main" id="{A4F9306B-BE97-609F-1EC1-32D8B546E93D}"/>
                  </a:ext>
                </a:extLst>
              </p:cNvPr>
              <p:cNvSpPr/>
              <p:nvPr/>
            </p:nvSpPr>
            <p:spPr>
              <a:xfrm>
                <a:off x="3901360" y="1440709"/>
                <a:ext cx="284842" cy="60883"/>
              </a:xfrm>
              <a:custGeom>
                <a:avLst/>
                <a:gdLst/>
                <a:ahLst/>
                <a:cxnLst/>
                <a:rect l="l" t="t" r="r" b="b"/>
                <a:pathLst>
                  <a:path w="8833" h="1888" extrusionOk="0">
                    <a:moveTo>
                      <a:pt x="0" y="1"/>
                    </a:moveTo>
                    <a:lnTo>
                      <a:pt x="100" y="1374"/>
                    </a:lnTo>
                    <a:cubicBezTo>
                      <a:pt x="111" y="1384"/>
                      <a:pt x="1473" y="1887"/>
                      <a:pt x="3351" y="1887"/>
                    </a:cubicBezTo>
                    <a:cubicBezTo>
                      <a:pt x="4973" y="1887"/>
                      <a:pt x="6980" y="1512"/>
                      <a:pt x="8833" y="120"/>
                    </a:cubicBezTo>
                    <a:lnTo>
                      <a:pt x="8833" y="120"/>
                    </a:lnTo>
                    <a:cubicBezTo>
                      <a:pt x="8832" y="120"/>
                      <a:pt x="6510" y="846"/>
                      <a:pt x="3963" y="846"/>
                    </a:cubicBezTo>
                    <a:cubicBezTo>
                      <a:pt x="2600" y="846"/>
                      <a:pt x="1172" y="639"/>
                      <a:pt x="0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79;p20">
                <a:extLst>
                  <a:ext uri="{FF2B5EF4-FFF2-40B4-BE49-F238E27FC236}">
                    <a16:creationId xmlns:a16="http://schemas.microsoft.com/office/drawing/2014/main" id="{AD9D346E-05AE-F12C-E445-12B69FCDA3F3}"/>
                  </a:ext>
                </a:extLst>
              </p:cNvPr>
              <p:cNvSpPr/>
              <p:nvPr/>
            </p:nvSpPr>
            <p:spPr>
              <a:xfrm>
                <a:off x="3718513" y="1259825"/>
                <a:ext cx="146952" cy="72525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2249" extrusionOk="0">
                    <a:moveTo>
                      <a:pt x="4477" y="0"/>
                    </a:moveTo>
                    <a:cubicBezTo>
                      <a:pt x="4477" y="0"/>
                      <a:pt x="2080" y="1862"/>
                      <a:pt x="15" y="2246"/>
                    </a:cubicBezTo>
                    <a:lnTo>
                      <a:pt x="15" y="2246"/>
                    </a:lnTo>
                    <a:cubicBezTo>
                      <a:pt x="230" y="2221"/>
                      <a:pt x="2947" y="2101"/>
                      <a:pt x="4556" y="856"/>
                    </a:cubicBezTo>
                    <a:lnTo>
                      <a:pt x="4477" y="0"/>
                    </a:lnTo>
                    <a:close/>
                    <a:moveTo>
                      <a:pt x="15" y="2246"/>
                    </a:moveTo>
                    <a:cubicBezTo>
                      <a:pt x="6" y="2246"/>
                      <a:pt x="2" y="2247"/>
                      <a:pt x="1" y="2248"/>
                    </a:cubicBezTo>
                    <a:cubicBezTo>
                      <a:pt x="5" y="2247"/>
                      <a:pt x="10" y="2246"/>
                      <a:pt x="15" y="2246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80;p20">
                <a:extLst>
                  <a:ext uri="{FF2B5EF4-FFF2-40B4-BE49-F238E27FC236}">
                    <a16:creationId xmlns:a16="http://schemas.microsoft.com/office/drawing/2014/main" id="{F198EF56-F563-A853-0CA1-F1EC6A0D6396}"/>
                  </a:ext>
                </a:extLst>
              </p:cNvPr>
              <p:cNvSpPr/>
              <p:nvPr/>
            </p:nvSpPr>
            <p:spPr>
              <a:xfrm>
                <a:off x="4381860" y="966877"/>
                <a:ext cx="103934" cy="86391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679" extrusionOk="0">
                    <a:moveTo>
                      <a:pt x="826" y="0"/>
                    </a:moveTo>
                    <a:cubicBezTo>
                      <a:pt x="798" y="0"/>
                      <a:pt x="762" y="27"/>
                      <a:pt x="716" y="93"/>
                    </a:cubicBezTo>
                    <a:cubicBezTo>
                      <a:pt x="438" y="490"/>
                      <a:pt x="0" y="1505"/>
                      <a:pt x="0" y="1505"/>
                    </a:cubicBezTo>
                    <a:lnTo>
                      <a:pt x="617" y="2679"/>
                    </a:lnTo>
                    <a:cubicBezTo>
                      <a:pt x="617" y="2679"/>
                      <a:pt x="3223" y="1286"/>
                      <a:pt x="2765" y="749"/>
                    </a:cubicBezTo>
                    <a:cubicBezTo>
                      <a:pt x="2597" y="567"/>
                      <a:pt x="2319" y="508"/>
                      <a:pt x="2029" y="508"/>
                    </a:cubicBezTo>
                    <a:cubicBezTo>
                      <a:pt x="1493" y="508"/>
                      <a:pt x="915" y="709"/>
                      <a:pt x="915" y="709"/>
                    </a:cubicBezTo>
                    <a:cubicBezTo>
                      <a:pt x="915" y="709"/>
                      <a:pt x="971" y="0"/>
                      <a:pt x="826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81;p20">
                <a:extLst>
                  <a:ext uri="{FF2B5EF4-FFF2-40B4-BE49-F238E27FC236}">
                    <a16:creationId xmlns:a16="http://schemas.microsoft.com/office/drawing/2014/main" id="{7FDC1BE8-DC6D-E033-FF84-90BB41B665BD}"/>
                  </a:ext>
                </a:extLst>
              </p:cNvPr>
              <p:cNvSpPr/>
              <p:nvPr/>
            </p:nvSpPr>
            <p:spPr>
              <a:xfrm>
                <a:off x="4134257" y="998159"/>
                <a:ext cx="291130" cy="196258"/>
              </a:xfrm>
              <a:custGeom>
                <a:avLst/>
                <a:gdLst/>
                <a:ahLst/>
                <a:cxnLst/>
                <a:rect l="l" t="t" r="r" b="b"/>
                <a:pathLst>
                  <a:path w="9028" h="6086" extrusionOk="0">
                    <a:moveTo>
                      <a:pt x="6960" y="0"/>
                    </a:moveTo>
                    <a:cubicBezTo>
                      <a:pt x="6515" y="0"/>
                      <a:pt x="6018" y="141"/>
                      <a:pt x="5530" y="455"/>
                    </a:cubicBezTo>
                    <a:cubicBezTo>
                      <a:pt x="4626" y="1046"/>
                      <a:pt x="3449" y="2503"/>
                      <a:pt x="1666" y="2503"/>
                    </a:cubicBezTo>
                    <a:cubicBezTo>
                      <a:pt x="1409" y="2503"/>
                      <a:pt x="1139" y="2473"/>
                      <a:pt x="855" y="2405"/>
                    </a:cubicBezTo>
                    <a:cubicBezTo>
                      <a:pt x="816" y="2395"/>
                      <a:pt x="780" y="2390"/>
                      <a:pt x="748" y="2390"/>
                    </a:cubicBezTo>
                    <a:lnTo>
                      <a:pt x="748" y="2390"/>
                    </a:lnTo>
                    <a:cubicBezTo>
                      <a:pt x="1" y="2390"/>
                      <a:pt x="928" y="4941"/>
                      <a:pt x="1690" y="6085"/>
                    </a:cubicBezTo>
                    <a:cubicBezTo>
                      <a:pt x="4197" y="5846"/>
                      <a:pt x="6823" y="4434"/>
                      <a:pt x="8076" y="2544"/>
                    </a:cubicBezTo>
                    <a:cubicBezTo>
                      <a:pt x="9028" y="1094"/>
                      <a:pt x="8201" y="0"/>
                      <a:pt x="6960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82;p20">
                <a:extLst>
                  <a:ext uri="{FF2B5EF4-FFF2-40B4-BE49-F238E27FC236}">
                    <a16:creationId xmlns:a16="http://schemas.microsoft.com/office/drawing/2014/main" id="{4A77F24C-9939-8F9B-5448-BA408AAA81A7}"/>
                  </a:ext>
                </a:extLst>
              </p:cNvPr>
              <p:cNvSpPr/>
              <p:nvPr/>
            </p:nvSpPr>
            <p:spPr>
              <a:xfrm>
                <a:off x="4173342" y="1151405"/>
                <a:ext cx="150144" cy="44276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1373" extrusionOk="0">
                    <a:moveTo>
                      <a:pt x="4656" y="0"/>
                    </a:moveTo>
                    <a:lnTo>
                      <a:pt x="4656" y="0"/>
                    </a:lnTo>
                    <a:cubicBezTo>
                      <a:pt x="3366" y="562"/>
                      <a:pt x="1569" y="644"/>
                      <a:pt x="530" y="644"/>
                    </a:cubicBezTo>
                    <a:cubicBezTo>
                      <a:pt x="319" y="644"/>
                      <a:pt x="139" y="640"/>
                      <a:pt x="1" y="637"/>
                    </a:cubicBezTo>
                    <a:lnTo>
                      <a:pt x="1" y="637"/>
                    </a:lnTo>
                    <a:cubicBezTo>
                      <a:pt x="180" y="856"/>
                      <a:pt x="339" y="1114"/>
                      <a:pt x="518" y="1373"/>
                    </a:cubicBezTo>
                    <a:cubicBezTo>
                      <a:pt x="2507" y="1333"/>
                      <a:pt x="4655" y="1"/>
                      <a:pt x="4656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683;p20">
              <a:extLst>
                <a:ext uri="{FF2B5EF4-FFF2-40B4-BE49-F238E27FC236}">
                  <a16:creationId xmlns:a16="http://schemas.microsoft.com/office/drawing/2014/main" id="{47B85CA5-9F31-7E3D-BA6D-F1108C275EB8}"/>
                </a:ext>
              </a:extLst>
            </p:cNvPr>
            <p:cNvGrpSpPr/>
            <p:nvPr/>
          </p:nvGrpSpPr>
          <p:grpSpPr>
            <a:xfrm>
              <a:off x="4419781" y="3882868"/>
              <a:ext cx="2014228" cy="1265641"/>
              <a:chOff x="2761317" y="3461521"/>
              <a:chExt cx="2014228" cy="1265641"/>
            </a:xfrm>
          </p:grpSpPr>
          <p:sp>
            <p:nvSpPr>
              <p:cNvPr id="38" name="Google Shape;684;p20">
                <a:extLst>
                  <a:ext uri="{FF2B5EF4-FFF2-40B4-BE49-F238E27FC236}">
                    <a16:creationId xmlns:a16="http://schemas.microsoft.com/office/drawing/2014/main" id="{3D475A3A-7DD6-223E-1B49-A3428EC85BAD}"/>
                  </a:ext>
                </a:extLst>
              </p:cNvPr>
              <p:cNvSpPr/>
              <p:nvPr/>
            </p:nvSpPr>
            <p:spPr>
              <a:xfrm>
                <a:off x="3192311" y="3461521"/>
                <a:ext cx="1583233" cy="1200655"/>
              </a:xfrm>
              <a:custGeom>
                <a:avLst/>
                <a:gdLst/>
                <a:ahLst/>
                <a:cxnLst/>
                <a:rect l="l" t="t" r="r" b="b"/>
                <a:pathLst>
                  <a:path w="49395" h="37459" extrusionOk="0">
                    <a:moveTo>
                      <a:pt x="3562" y="0"/>
                    </a:moveTo>
                    <a:cubicBezTo>
                      <a:pt x="1592" y="0"/>
                      <a:pt x="1" y="1592"/>
                      <a:pt x="1" y="3561"/>
                    </a:cubicBezTo>
                    <a:lnTo>
                      <a:pt x="1" y="33898"/>
                    </a:lnTo>
                    <a:cubicBezTo>
                      <a:pt x="1" y="35867"/>
                      <a:pt x="1592" y="37458"/>
                      <a:pt x="3562" y="37458"/>
                    </a:cubicBezTo>
                    <a:lnTo>
                      <a:pt x="33898" y="37458"/>
                    </a:lnTo>
                    <a:cubicBezTo>
                      <a:pt x="35868" y="37458"/>
                      <a:pt x="37459" y="35867"/>
                      <a:pt x="37459" y="33898"/>
                    </a:cubicBezTo>
                    <a:lnTo>
                      <a:pt x="37459" y="24309"/>
                    </a:lnTo>
                    <a:cubicBezTo>
                      <a:pt x="37459" y="23620"/>
                      <a:pt x="38010" y="23137"/>
                      <a:pt x="38602" y="23137"/>
                    </a:cubicBezTo>
                    <a:cubicBezTo>
                      <a:pt x="38814" y="23137"/>
                      <a:pt x="39030" y="23198"/>
                      <a:pt x="39229" y="23335"/>
                    </a:cubicBezTo>
                    <a:lnTo>
                      <a:pt x="39249" y="23335"/>
                    </a:lnTo>
                    <a:cubicBezTo>
                      <a:pt x="40150" y="23966"/>
                      <a:pt x="41242" y="24336"/>
                      <a:pt x="42423" y="24336"/>
                    </a:cubicBezTo>
                    <a:cubicBezTo>
                      <a:pt x="43250" y="24336"/>
                      <a:pt x="44121" y="24154"/>
                      <a:pt x="44998" y="23752"/>
                    </a:cubicBezTo>
                    <a:cubicBezTo>
                      <a:pt x="46053" y="23275"/>
                      <a:pt x="46928" y="22439"/>
                      <a:pt x="47425" y="21365"/>
                    </a:cubicBezTo>
                    <a:cubicBezTo>
                      <a:pt x="49395" y="17188"/>
                      <a:pt x="46391" y="13090"/>
                      <a:pt x="42432" y="13090"/>
                    </a:cubicBezTo>
                    <a:cubicBezTo>
                      <a:pt x="41258" y="13090"/>
                      <a:pt x="40184" y="13428"/>
                      <a:pt x="39289" y="14045"/>
                    </a:cubicBezTo>
                    <a:cubicBezTo>
                      <a:pt x="39269" y="14084"/>
                      <a:pt x="39249" y="14084"/>
                      <a:pt x="39229" y="14104"/>
                    </a:cubicBezTo>
                    <a:cubicBezTo>
                      <a:pt x="39032" y="14231"/>
                      <a:pt x="38821" y="14288"/>
                      <a:pt x="38615" y="14288"/>
                    </a:cubicBezTo>
                    <a:cubicBezTo>
                      <a:pt x="38012" y="14288"/>
                      <a:pt x="37459" y="13797"/>
                      <a:pt x="37459" y="13130"/>
                    </a:cubicBezTo>
                    <a:lnTo>
                      <a:pt x="37459" y="3561"/>
                    </a:lnTo>
                    <a:cubicBezTo>
                      <a:pt x="37499" y="1592"/>
                      <a:pt x="35887" y="0"/>
                      <a:pt x="33918" y="0"/>
                    </a:cubicBezTo>
                    <a:lnTo>
                      <a:pt x="23972" y="0"/>
                    </a:lnTo>
                    <a:cubicBezTo>
                      <a:pt x="23275" y="199"/>
                      <a:pt x="22897" y="1055"/>
                      <a:pt x="23335" y="1711"/>
                    </a:cubicBezTo>
                    <a:cubicBezTo>
                      <a:pt x="23355" y="1751"/>
                      <a:pt x="23355" y="1771"/>
                      <a:pt x="23375" y="1791"/>
                    </a:cubicBezTo>
                    <a:cubicBezTo>
                      <a:pt x="23972" y="2686"/>
                      <a:pt x="24350" y="3780"/>
                      <a:pt x="24350" y="4934"/>
                    </a:cubicBezTo>
                    <a:cubicBezTo>
                      <a:pt x="24350" y="8020"/>
                      <a:pt x="21833" y="10545"/>
                      <a:pt x="18733" y="10545"/>
                    </a:cubicBezTo>
                    <a:cubicBezTo>
                      <a:pt x="17878" y="10545"/>
                      <a:pt x="16978" y="10353"/>
                      <a:pt x="16074" y="9927"/>
                    </a:cubicBezTo>
                    <a:cubicBezTo>
                      <a:pt x="15000" y="9429"/>
                      <a:pt x="14184" y="8554"/>
                      <a:pt x="13687" y="7500"/>
                    </a:cubicBezTo>
                    <a:cubicBezTo>
                      <a:pt x="12732" y="5371"/>
                      <a:pt x="13070" y="3283"/>
                      <a:pt x="14105" y="1751"/>
                    </a:cubicBezTo>
                    <a:lnTo>
                      <a:pt x="14105" y="1711"/>
                    </a:lnTo>
                    <a:cubicBezTo>
                      <a:pt x="14562" y="1075"/>
                      <a:pt x="14184" y="199"/>
                      <a:pt x="13468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85;p20">
                <a:extLst>
                  <a:ext uri="{FF2B5EF4-FFF2-40B4-BE49-F238E27FC236}">
                    <a16:creationId xmlns:a16="http://schemas.microsoft.com/office/drawing/2014/main" id="{A550CF5E-F622-4718-1F01-6BC5BD554FC5}"/>
                  </a:ext>
                </a:extLst>
              </p:cNvPr>
              <p:cNvSpPr/>
              <p:nvPr/>
            </p:nvSpPr>
            <p:spPr>
              <a:xfrm>
                <a:off x="3403369" y="4001553"/>
                <a:ext cx="81638" cy="61893"/>
              </a:xfrm>
              <a:custGeom>
                <a:avLst/>
                <a:gdLst/>
                <a:ahLst/>
                <a:cxnLst/>
                <a:rect l="l" t="t" r="r" b="b"/>
                <a:pathLst>
                  <a:path w="2547" h="1931" extrusionOk="0">
                    <a:moveTo>
                      <a:pt x="1174" y="0"/>
                    </a:moveTo>
                    <a:cubicBezTo>
                      <a:pt x="597" y="0"/>
                      <a:pt x="0" y="259"/>
                      <a:pt x="0" y="259"/>
                    </a:cubicBezTo>
                    <a:lnTo>
                      <a:pt x="20" y="259"/>
                    </a:lnTo>
                    <a:lnTo>
                      <a:pt x="20" y="1930"/>
                    </a:lnTo>
                    <a:cubicBezTo>
                      <a:pt x="1313" y="1910"/>
                      <a:pt x="2547" y="1413"/>
                      <a:pt x="2209" y="1015"/>
                    </a:cubicBezTo>
                    <a:cubicBezTo>
                      <a:pt x="1850" y="637"/>
                      <a:pt x="1035" y="418"/>
                      <a:pt x="1035" y="418"/>
                    </a:cubicBezTo>
                    <a:cubicBezTo>
                      <a:pt x="1035" y="418"/>
                      <a:pt x="1751" y="0"/>
                      <a:pt x="1174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86;p20">
                <a:extLst>
                  <a:ext uri="{FF2B5EF4-FFF2-40B4-BE49-F238E27FC236}">
                    <a16:creationId xmlns:a16="http://schemas.microsoft.com/office/drawing/2014/main" id="{504113E9-906D-CD42-E631-084008A74D5A}"/>
                  </a:ext>
                </a:extLst>
              </p:cNvPr>
              <p:cNvSpPr/>
              <p:nvPr/>
            </p:nvSpPr>
            <p:spPr>
              <a:xfrm>
                <a:off x="2768977" y="4078700"/>
                <a:ext cx="351969" cy="634383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19792" extrusionOk="0">
                    <a:moveTo>
                      <a:pt x="4914" y="1"/>
                    </a:moveTo>
                    <a:cubicBezTo>
                      <a:pt x="4914" y="1"/>
                      <a:pt x="3163" y="3382"/>
                      <a:pt x="3263" y="5590"/>
                    </a:cubicBezTo>
                    <a:cubicBezTo>
                      <a:pt x="3362" y="7798"/>
                      <a:pt x="4019" y="10743"/>
                      <a:pt x="2248" y="14721"/>
                    </a:cubicBezTo>
                    <a:cubicBezTo>
                      <a:pt x="478" y="18700"/>
                      <a:pt x="0" y="19694"/>
                      <a:pt x="0" y="19694"/>
                    </a:cubicBezTo>
                    <a:cubicBezTo>
                      <a:pt x="0" y="19694"/>
                      <a:pt x="495" y="19792"/>
                      <a:pt x="1161" y="19792"/>
                    </a:cubicBezTo>
                    <a:cubicBezTo>
                      <a:pt x="1494" y="19792"/>
                      <a:pt x="1870" y="19767"/>
                      <a:pt x="2248" y="19694"/>
                    </a:cubicBezTo>
                    <a:cubicBezTo>
                      <a:pt x="2248" y="19694"/>
                      <a:pt x="4914" y="17367"/>
                      <a:pt x="6664" y="13886"/>
                    </a:cubicBezTo>
                    <a:cubicBezTo>
                      <a:pt x="8136" y="11001"/>
                      <a:pt x="8614" y="7560"/>
                      <a:pt x="8733" y="6466"/>
                    </a:cubicBezTo>
                    <a:lnTo>
                      <a:pt x="10981" y="518"/>
                    </a:lnTo>
                    <a:lnTo>
                      <a:pt x="4914" y="1"/>
                    </a:ln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87;p20">
                <a:extLst>
                  <a:ext uri="{FF2B5EF4-FFF2-40B4-BE49-F238E27FC236}">
                    <a16:creationId xmlns:a16="http://schemas.microsoft.com/office/drawing/2014/main" id="{AFB2DF5D-923C-778E-0F82-95748E329BF6}"/>
                  </a:ext>
                </a:extLst>
              </p:cNvPr>
              <p:cNvSpPr/>
              <p:nvPr/>
            </p:nvSpPr>
            <p:spPr>
              <a:xfrm>
                <a:off x="3048881" y="4094598"/>
                <a:ext cx="290780" cy="610889"/>
              </a:xfrm>
              <a:custGeom>
                <a:avLst/>
                <a:gdLst/>
                <a:ahLst/>
                <a:cxnLst/>
                <a:rect l="l" t="t" r="r" b="b"/>
                <a:pathLst>
                  <a:path w="9072" h="19059" extrusionOk="0">
                    <a:moveTo>
                      <a:pt x="2214" y="0"/>
                    </a:moveTo>
                    <a:cubicBezTo>
                      <a:pt x="2209" y="0"/>
                      <a:pt x="2208" y="2"/>
                      <a:pt x="2208" y="2"/>
                    </a:cubicBezTo>
                    <a:lnTo>
                      <a:pt x="106" y="5684"/>
                    </a:lnTo>
                    <a:lnTo>
                      <a:pt x="106" y="5684"/>
                    </a:lnTo>
                    <a:cubicBezTo>
                      <a:pt x="50" y="5636"/>
                      <a:pt x="20" y="5612"/>
                      <a:pt x="20" y="5612"/>
                    </a:cubicBezTo>
                    <a:cubicBezTo>
                      <a:pt x="20" y="5612"/>
                      <a:pt x="20" y="5751"/>
                      <a:pt x="0" y="5970"/>
                    </a:cubicBezTo>
                    <a:lnTo>
                      <a:pt x="106" y="5684"/>
                    </a:lnTo>
                    <a:lnTo>
                      <a:pt x="106" y="5684"/>
                    </a:lnTo>
                    <a:cubicBezTo>
                      <a:pt x="616" y="6120"/>
                      <a:pt x="3263" y="8459"/>
                      <a:pt x="4178" y="10863"/>
                    </a:cubicBezTo>
                    <a:cubicBezTo>
                      <a:pt x="5192" y="13529"/>
                      <a:pt x="3362" y="18940"/>
                      <a:pt x="3362" y="18940"/>
                    </a:cubicBezTo>
                    <a:cubicBezTo>
                      <a:pt x="3362" y="18940"/>
                      <a:pt x="3818" y="19059"/>
                      <a:pt x="4513" y="19059"/>
                    </a:cubicBezTo>
                    <a:cubicBezTo>
                      <a:pt x="4803" y="19059"/>
                      <a:pt x="5134" y="19038"/>
                      <a:pt x="5491" y="18979"/>
                    </a:cubicBezTo>
                    <a:cubicBezTo>
                      <a:pt x="5491" y="18979"/>
                      <a:pt x="7579" y="16652"/>
                      <a:pt x="8335" y="13370"/>
                    </a:cubicBezTo>
                    <a:cubicBezTo>
                      <a:pt x="9071" y="10068"/>
                      <a:pt x="8554" y="7800"/>
                      <a:pt x="5451" y="3801"/>
                    </a:cubicBezTo>
                    <a:cubicBezTo>
                      <a:pt x="2628" y="165"/>
                      <a:pt x="2258" y="0"/>
                      <a:pt x="2214" y="0"/>
                    </a:cubicBez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88;p20">
                <a:extLst>
                  <a:ext uri="{FF2B5EF4-FFF2-40B4-BE49-F238E27FC236}">
                    <a16:creationId xmlns:a16="http://schemas.microsoft.com/office/drawing/2014/main" id="{2E600B32-DD4B-1811-5918-19B169986365}"/>
                  </a:ext>
                </a:extLst>
              </p:cNvPr>
              <p:cNvSpPr/>
              <p:nvPr/>
            </p:nvSpPr>
            <p:spPr>
              <a:xfrm>
                <a:off x="3038657" y="3598604"/>
                <a:ext cx="160711" cy="260811"/>
              </a:xfrm>
              <a:custGeom>
                <a:avLst/>
                <a:gdLst/>
                <a:ahLst/>
                <a:cxnLst/>
                <a:rect l="l" t="t" r="r" b="b"/>
                <a:pathLst>
                  <a:path w="5014" h="8137" extrusionOk="0">
                    <a:moveTo>
                      <a:pt x="5014" y="0"/>
                    </a:moveTo>
                    <a:cubicBezTo>
                      <a:pt x="1095" y="1990"/>
                      <a:pt x="1" y="6843"/>
                      <a:pt x="1" y="6843"/>
                    </a:cubicBezTo>
                    <a:lnTo>
                      <a:pt x="1732" y="8136"/>
                    </a:lnTo>
                    <a:lnTo>
                      <a:pt x="5014" y="2905"/>
                    </a:lnTo>
                    <a:lnTo>
                      <a:pt x="5014" y="0"/>
                    </a:ln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89;p20">
                <a:extLst>
                  <a:ext uri="{FF2B5EF4-FFF2-40B4-BE49-F238E27FC236}">
                    <a16:creationId xmlns:a16="http://schemas.microsoft.com/office/drawing/2014/main" id="{221C29CB-2C16-0DC1-D66C-7332C36E5085}"/>
                  </a:ext>
                </a:extLst>
              </p:cNvPr>
              <p:cNvSpPr/>
              <p:nvPr/>
            </p:nvSpPr>
            <p:spPr>
              <a:xfrm>
                <a:off x="3038657" y="3598604"/>
                <a:ext cx="160711" cy="260811"/>
              </a:xfrm>
              <a:custGeom>
                <a:avLst/>
                <a:gdLst/>
                <a:ahLst/>
                <a:cxnLst/>
                <a:rect l="l" t="t" r="r" b="b"/>
                <a:pathLst>
                  <a:path w="5014" h="8137" extrusionOk="0">
                    <a:moveTo>
                      <a:pt x="5014" y="0"/>
                    </a:moveTo>
                    <a:cubicBezTo>
                      <a:pt x="1095" y="1990"/>
                      <a:pt x="1" y="6843"/>
                      <a:pt x="1" y="6843"/>
                    </a:cubicBezTo>
                    <a:lnTo>
                      <a:pt x="1732" y="8136"/>
                    </a:lnTo>
                    <a:lnTo>
                      <a:pt x="5014" y="2905"/>
                    </a:lnTo>
                    <a:lnTo>
                      <a:pt x="50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90;p20">
                <a:extLst>
                  <a:ext uri="{FF2B5EF4-FFF2-40B4-BE49-F238E27FC236}">
                    <a16:creationId xmlns:a16="http://schemas.microsoft.com/office/drawing/2014/main" id="{30094B57-D1A1-F9FF-7A28-E41863735AC8}"/>
                  </a:ext>
                </a:extLst>
              </p:cNvPr>
              <p:cNvSpPr/>
              <p:nvPr/>
            </p:nvSpPr>
            <p:spPr>
              <a:xfrm>
                <a:off x="2847406" y="3784117"/>
                <a:ext cx="571913" cy="423029"/>
              </a:xfrm>
              <a:custGeom>
                <a:avLst/>
                <a:gdLst/>
                <a:ahLst/>
                <a:cxnLst/>
                <a:rect l="l" t="t" r="r" b="b"/>
                <a:pathLst>
                  <a:path w="17843" h="13198" extrusionOk="0">
                    <a:moveTo>
                      <a:pt x="7882" y="1"/>
                    </a:moveTo>
                    <a:cubicBezTo>
                      <a:pt x="6398" y="1"/>
                      <a:pt x="5136" y="1581"/>
                      <a:pt x="4675" y="2169"/>
                    </a:cubicBezTo>
                    <a:cubicBezTo>
                      <a:pt x="4118" y="2945"/>
                      <a:pt x="0" y="10703"/>
                      <a:pt x="1989" y="11976"/>
                    </a:cubicBezTo>
                    <a:cubicBezTo>
                      <a:pt x="3287" y="12807"/>
                      <a:pt x="4719" y="13197"/>
                      <a:pt x="6299" y="13197"/>
                    </a:cubicBezTo>
                    <a:cubicBezTo>
                      <a:pt x="7141" y="13197"/>
                      <a:pt x="8025" y="13086"/>
                      <a:pt x="8952" y="12872"/>
                    </a:cubicBezTo>
                    <a:cubicBezTo>
                      <a:pt x="11617" y="12255"/>
                      <a:pt x="11259" y="11161"/>
                      <a:pt x="11359" y="10305"/>
                    </a:cubicBezTo>
                    <a:cubicBezTo>
                      <a:pt x="11438" y="9430"/>
                      <a:pt x="11677" y="8217"/>
                      <a:pt x="11677" y="8217"/>
                    </a:cubicBezTo>
                    <a:cubicBezTo>
                      <a:pt x="12453" y="8734"/>
                      <a:pt x="13507" y="8993"/>
                      <a:pt x="15656" y="9271"/>
                    </a:cubicBezTo>
                    <a:cubicBezTo>
                      <a:pt x="15834" y="9292"/>
                      <a:pt x="15998" y="9302"/>
                      <a:pt x="16148" y="9302"/>
                    </a:cubicBezTo>
                    <a:cubicBezTo>
                      <a:pt x="17843" y="9302"/>
                      <a:pt x="17832" y="8036"/>
                      <a:pt x="17705" y="7123"/>
                    </a:cubicBezTo>
                    <a:cubicBezTo>
                      <a:pt x="17545" y="6128"/>
                      <a:pt x="15099" y="6486"/>
                      <a:pt x="13825" y="5810"/>
                    </a:cubicBezTo>
                    <a:cubicBezTo>
                      <a:pt x="12532" y="5133"/>
                      <a:pt x="11737" y="4099"/>
                      <a:pt x="10842" y="2249"/>
                    </a:cubicBezTo>
                    <a:cubicBezTo>
                      <a:pt x="10177" y="891"/>
                      <a:pt x="9119" y="716"/>
                      <a:pt x="8617" y="716"/>
                    </a:cubicBezTo>
                    <a:cubicBezTo>
                      <a:pt x="8442" y="716"/>
                      <a:pt x="8335" y="737"/>
                      <a:pt x="8335" y="737"/>
                    </a:cubicBezTo>
                    <a:lnTo>
                      <a:pt x="9031" y="339"/>
                    </a:lnTo>
                    <a:cubicBezTo>
                      <a:pt x="8640" y="100"/>
                      <a:pt x="8254" y="1"/>
                      <a:pt x="7882" y="1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91;p20">
                <a:extLst>
                  <a:ext uri="{FF2B5EF4-FFF2-40B4-BE49-F238E27FC236}">
                    <a16:creationId xmlns:a16="http://schemas.microsoft.com/office/drawing/2014/main" id="{6C72D6CC-1A83-3C08-A15B-BCF442F5596D}"/>
                  </a:ext>
                </a:extLst>
              </p:cNvPr>
              <p:cNvSpPr/>
              <p:nvPr/>
            </p:nvSpPr>
            <p:spPr>
              <a:xfrm>
                <a:off x="3094907" y="3706649"/>
                <a:ext cx="144012" cy="132986"/>
              </a:xfrm>
              <a:custGeom>
                <a:avLst/>
                <a:gdLst/>
                <a:ahLst/>
                <a:cxnLst/>
                <a:rect l="l" t="t" r="r" b="b"/>
                <a:pathLst>
                  <a:path w="4493" h="4149" extrusionOk="0">
                    <a:moveTo>
                      <a:pt x="2590" y="1"/>
                    </a:moveTo>
                    <a:cubicBezTo>
                      <a:pt x="2356" y="1"/>
                      <a:pt x="2106" y="39"/>
                      <a:pt x="1827" y="111"/>
                    </a:cubicBezTo>
                    <a:cubicBezTo>
                      <a:pt x="1071" y="309"/>
                      <a:pt x="1031" y="1702"/>
                      <a:pt x="1031" y="1702"/>
                    </a:cubicBezTo>
                    <a:cubicBezTo>
                      <a:pt x="999" y="1553"/>
                      <a:pt x="779" y="1386"/>
                      <a:pt x="563" y="1386"/>
                    </a:cubicBezTo>
                    <a:cubicBezTo>
                      <a:pt x="375" y="1386"/>
                      <a:pt x="191" y="1511"/>
                      <a:pt x="136" y="1881"/>
                    </a:cubicBezTo>
                    <a:cubicBezTo>
                      <a:pt x="1" y="2641"/>
                      <a:pt x="611" y="2698"/>
                      <a:pt x="799" y="2698"/>
                    </a:cubicBezTo>
                    <a:cubicBezTo>
                      <a:pt x="832" y="2698"/>
                      <a:pt x="852" y="2697"/>
                      <a:pt x="852" y="2697"/>
                    </a:cubicBezTo>
                    <a:cubicBezTo>
                      <a:pt x="852" y="2796"/>
                      <a:pt x="872" y="2975"/>
                      <a:pt x="931" y="3154"/>
                    </a:cubicBezTo>
                    <a:cubicBezTo>
                      <a:pt x="987" y="3143"/>
                      <a:pt x="1042" y="3138"/>
                      <a:pt x="1098" y="3138"/>
                    </a:cubicBezTo>
                    <a:cubicBezTo>
                      <a:pt x="1240" y="3138"/>
                      <a:pt x="1379" y="3171"/>
                      <a:pt x="1508" y="3214"/>
                    </a:cubicBezTo>
                    <a:cubicBezTo>
                      <a:pt x="2105" y="3452"/>
                      <a:pt x="2503" y="3671"/>
                      <a:pt x="2821" y="4149"/>
                    </a:cubicBezTo>
                    <a:cubicBezTo>
                      <a:pt x="3856" y="4069"/>
                      <a:pt x="4154" y="3393"/>
                      <a:pt x="4313" y="2299"/>
                    </a:cubicBezTo>
                    <a:cubicBezTo>
                      <a:pt x="4492" y="807"/>
                      <a:pt x="3736" y="389"/>
                      <a:pt x="3736" y="389"/>
                    </a:cubicBezTo>
                    <a:cubicBezTo>
                      <a:pt x="3367" y="122"/>
                      <a:pt x="3006" y="1"/>
                      <a:pt x="2590" y="1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92;p20">
                <a:extLst>
                  <a:ext uri="{FF2B5EF4-FFF2-40B4-BE49-F238E27FC236}">
                    <a16:creationId xmlns:a16="http://schemas.microsoft.com/office/drawing/2014/main" id="{B2384C0B-89E3-3B4D-866D-8636F8147B99}"/>
                  </a:ext>
                </a:extLst>
              </p:cNvPr>
              <p:cNvSpPr/>
              <p:nvPr/>
            </p:nvSpPr>
            <p:spPr>
              <a:xfrm>
                <a:off x="3114554" y="3658540"/>
                <a:ext cx="156224" cy="107825"/>
              </a:xfrm>
              <a:custGeom>
                <a:avLst/>
                <a:gdLst/>
                <a:ahLst/>
                <a:cxnLst/>
                <a:rect l="l" t="t" r="r" b="b"/>
                <a:pathLst>
                  <a:path w="4874" h="3364" extrusionOk="0">
                    <a:moveTo>
                      <a:pt x="4118" y="0"/>
                    </a:moveTo>
                    <a:cubicBezTo>
                      <a:pt x="3780" y="20"/>
                      <a:pt x="3541" y="338"/>
                      <a:pt x="3223" y="458"/>
                    </a:cubicBezTo>
                    <a:cubicBezTo>
                      <a:pt x="3121" y="490"/>
                      <a:pt x="3018" y="502"/>
                      <a:pt x="2915" y="502"/>
                    </a:cubicBezTo>
                    <a:cubicBezTo>
                      <a:pt x="2634" y="502"/>
                      <a:pt x="2351" y="413"/>
                      <a:pt x="2089" y="398"/>
                    </a:cubicBezTo>
                    <a:cubicBezTo>
                      <a:pt x="2068" y="397"/>
                      <a:pt x="2048" y="397"/>
                      <a:pt x="2027" y="397"/>
                    </a:cubicBezTo>
                    <a:cubicBezTo>
                      <a:pt x="1390" y="397"/>
                      <a:pt x="745" y="693"/>
                      <a:pt x="418" y="1214"/>
                    </a:cubicBezTo>
                    <a:cubicBezTo>
                      <a:pt x="119" y="1771"/>
                      <a:pt x="100" y="2009"/>
                      <a:pt x="20" y="2606"/>
                    </a:cubicBezTo>
                    <a:cubicBezTo>
                      <a:pt x="20" y="2765"/>
                      <a:pt x="0" y="2905"/>
                      <a:pt x="40" y="3064"/>
                    </a:cubicBezTo>
                    <a:cubicBezTo>
                      <a:pt x="100" y="3203"/>
                      <a:pt x="199" y="3342"/>
                      <a:pt x="338" y="3362"/>
                    </a:cubicBezTo>
                    <a:cubicBezTo>
                      <a:pt x="350" y="3363"/>
                      <a:pt x="361" y="3364"/>
                      <a:pt x="372" y="3364"/>
                    </a:cubicBezTo>
                    <a:cubicBezTo>
                      <a:pt x="557" y="3364"/>
                      <a:pt x="722" y="3214"/>
                      <a:pt x="816" y="3064"/>
                    </a:cubicBezTo>
                    <a:cubicBezTo>
                      <a:pt x="915" y="2885"/>
                      <a:pt x="955" y="2686"/>
                      <a:pt x="1054" y="2527"/>
                    </a:cubicBezTo>
                    <a:cubicBezTo>
                      <a:pt x="1214" y="2308"/>
                      <a:pt x="1492" y="2188"/>
                      <a:pt x="1751" y="2188"/>
                    </a:cubicBezTo>
                    <a:cubicBezTo>
                      <a:pt x="1950" y="2188"/>
                      <a:pt x="2129" y="2288"/>
                      <a:pt x="2328" y="2348"/>
                    </a:cubicBezTo>
                    <a:cubicBezTo>
                      <a:pt x="2491" y="2389"/>
                      <a:pt x="2658" y="2409"/>
                      <a:pt x="2825" y="2409"/>
                    </a:cubicBezTo>
                    <a:cubicBezTo>
                      <a:pt x="3530" y="2409"/>
                      <a:pt x="4225" y="2051"/>
                      <a:pt x="4595" y="1472"/>
                    </a:cubicBezTo>
                    <a:cubicBezTo>
                      <a:pt x="4774" y="1194"/>
                      <a:pt x="4874" y="875"/>
                      <a:pt x="4794" y="577"/>
                    </a:cubicBezTo>
                    <a:cubicBezTo>
                      <a:pt x="4715" y="279"/>
                      <a:pt x="4436" y="0"/>
                      <a:pt x="411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93;p20">
                <a:extLst>
                  <a:ext uri="{FF2B5EF4-FFF2-40B4-BE49-F238E27FC236}">
                    <a16:creationId xmlns:a16="http://schemas.microsoft.com/office/drawing/2014/main" id="{A9C7B45B-7CFA-D9B6-CDDA-6A35F11F5700}"/>
                  </a:ext>
                </a:extLst>
              </p:cNvPr>
              <p:cNvSpPr/>
              <p:nvPr/>
            </p:nvSpPr>
            <p:spPr>
              <a:xfrm>
                <a:off x="3115163" y="3935239"/>
                <a:ext cx="106543" cy="177923"/>
              </a:xfrm>
              <a:custGeom>
                <a:avLst/>
                <a:gdLst/>
                <a:ahLst/>
                <a:cxnLst/>
                <a:rect l="l" t="t" r="r" b="b"/>
                <a:pathLst>
                  <a:path w="3324" h="5551" extrusionOk="0">
                    <a:moveTo>
                      <a:pt x="1" y="1"/>
                    </a:moveTo>
                    <a:cubicBezTo>
                      <a:pt x="1" y="2"/>
                      <a:pt x="717" y="4795"/>
                      <a:pt x="3005" y="5551"/>
                    </a:cubicBezTo>
                    <a:lnTo>
                      <a:pt x="3323" y="3482"/>
                    </a:lnTo>
                    <a:cubicBezTo>
                      <a:pt x="2627" y="3164"/>
                      <a:pt x="319" y="1314"/>
                      <a:pt x="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94;p20">
                <a:extLst>
                  <a:ext uri="{FF2B5EF4-FFF2-40B4-BE49-F238E27FC236}">
                    <a16:creationId xmlns:a16="http://schemas.microsoft.com/office/drawing/2014/main" id="{1071B1A5-791E-FCF1-4367-2D0B20189F9D}"/>
                  </a:ext>
                </a:extLst>
              </p:cNvPr>
              <p:cNvSpPr/>
              <p:nvPr/>
            </p:nvSpPr>
            <p:spPr>
              <a:xfrm>
                <a:off x="3147696" y="4703155"/>
                <a:ext cx="152410" cy="24007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749" extrusionOk="0">
                    <a:moveTo>
                      <a:pt x="1531" y="0"/>
                    </a:moveTo>
                    <a:cubicBezTo>
                      <a:pt x="87" y="0"/>
                      <a:pt x="160" y="132"/>
                      <a:pt x="160" y="132"/>
                    </a:cubicBezTo>
                    <a:cubicBezTo>
                      <a:pt x="160" y="132"/>
                      <a:pt x="1" y="748"/>
                      <a:pt x="657" y="748"/>
                    </a:cubicBezTo>
                    <a:lnTo>
                      <a:pt x="4437" y="748"/>
                    </a:lnTo>
                    <a:cubicBezTo>
                      <a:pt x="4755" y="748"/>
                      <a:pt x="4437" y="32"/>
                      <a:pt x="2388" y="12"/>
                    </a:cubicBezTo>
                    <a:cubicBezTo>
                      <a:pt x="2055" y="4"/>
                      <a:pt x="1772" y="0"/>
                      <a:pt x="1531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95;p20">
                <a:extLst>
                  <a:ext uri="{FF2B5EF4-FFF2-40B4-BE49-F238E27FC236}">
                    <a16:creationId xmlns:a16="http://schemas.microsoft.com/office/drawing/2014/main" id="{7C8AA69D-B477-88F1-A053-62F5A26A9435}"/>
                  </a:ext>
                </a:extLst>
              </p:cNvPr>
              <p:cNvSpPr/>
              <p:nvPr/>
            </p:nvSpPr>
            <p:spPr>
              <a:xfrm>
                <a:off x="2761317" y="4703155"/>
                <a:ext cx="152410" cy="24007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749" extrusionOk="0">
                    <a:moveTo>
                      <a:pt x="1524" y="0"/>
                    </a:moveTo>
                    <a:cubicBezTo>
                      <a:pt x="67" y="0"/>
                      <a:pt x="140" y="132"/>
                      <a:pt x="140" y="132"/>
                    </a:cubicBezTo>
                    <a:cubicBezTo>
                      <a:pt x="140" y="132"/>
                      <a:pt x="1" y="748"/>
                      <a:pt x="637" y="748"/>
                    </a:cubicBezTo>
                    <a:lnTo>
                      <a:pt x="4417" y="748"/>
                    </a:lnTo>
                    <a:cubicBezTo>
                      <a:pt x="4755" y="748"/>
                      <a:pt x="4417" y="32"/>
                      <a:pt x="2388" y="12"/>
                    </a:cubicBezTo>
                    <a:cubicBezTo>
                      <a:pt x="2052" y="4"/>
                      <a:pt x="1767" y="0"/>
                      <a:pt x="152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696;p20">
              <a:extLst>
                <a:ext uri="{FF2B5EF4-FFF2-40B4-BE49-F238E27FC236}">
                  <a16:creationId xmlns:a16="http://schemas.microsoft.com/office/drawing/2014/main" id="{A1697AC6-C5FE-5887-F361-C5F1DE975979}"/>
                </a:ext>
              </a:extLst>
            </p:cNvPr>
            <p:cNvGrpSpPr/>
            <p:nvPr/>
          </p:nvGrpSpPr>
          <p:grpSpPr>
            <a:xfrm>
              <a:off x="6233086" y="3543541"/>
              <a:ext cx="1365142" cy="1583910"/>
              <a:chOff x="4574622" y="3122194"/>
              <a:chExt cx="1365142" cy="1583910"/>
            </a:xfrm>
          </p:grpSpPr>
          <p:sp>
            <p:nvSpPr>
              <p:cNvPr id="26" name="Google Shape;697;p20">
                <a:extLst>
                  <a:ext uri="{FF2B5EF4-FFF2-40B4-BE49-F238E27FC236}">
                    <a16:creationId xmlns:a16="http://schemas.microsoft.com/office/drawing/2014/main" id="{23518AE9-8FCC-686E-20BB-F35CD0281AEA}"/>
                  </a:ext>
                </a:extLst>
              </p:cNvPr>
              <p:cNvSpPr/>
              <p:nvPr/>
            </p:nvSpPr>
            <p:spPr>
              <a:xfrm>
                <a:off x="4739109" y="3122194"/>
                <a:ext cx="1200655" cy="1539994"/>
              </a:xfrm>
              <a:custGeom>
                <a:avLst/>
                <a:gdLst/>
                <a:ahLst/>
                <a:cxnLst/>
                <a:rect l="l" t="t" r="r" b="b"/>
                <a:pathLst>
                  <a:path w="37459" h="48046" extrusionOk="0">
                    <a:moveTo>
                      <a:pt x="18698" y="1"/>
                    </a:moveTo>
                    <a:cubicBezTo>
                      <a:pt x="15602" y="1"/>
                      <a:pt x="13090" y="2515"/>
                      <a:pt x="13090" y="5614"/>
                    </a:cubicBezTo>
                    <a:cubicBezTo>
                      <a:pt x="13090" y="6788"/>
                      <a:pt x="13448" y="7862"/>
                      <a:pt x="14065" y="8757"/>
                    </a:cubicBezTo>
                    <a:cubicBezTo>
                      <a:pt x="14085" y="8777"/>
                      <a:pt x="14085" y="8797"/>
                      <a:pt x="14105" y="8817"/>
                    </a:cubicBezTo>
                    <a:cubicBezTo>
                      <a:pt x="14602" y="9593"/>
                      <a:pt x="14045" y="10587"/>
                      <a:pt x="13150" y="10587"/>
                    </a:cubicBezTo>
                    <a:lnTo>
                      <a:pt x="3542" y="10587"/>
                    </a:lnTo>
                    <a:cubicBezTo>
                      <a:pt x="1592" y="10587"/>
                      <a:pt x="1" y="12179"/>
                      <a:pt x="1" y="14148"/>
                    </a:cubicBezTo>
                    <a:lnTo>
                      <a:pt x="1" y="24095"/>
                    </a:lnTo>
                    <a:cubicBezTo>
                      <a:pt x="142" y="24591"/>
                      <a:pt x="618" y="24925"/>
                      <a:pt x="1124" y="24925"/>
                    </a:cubicBezTo>
                    <a:cubicBezTo>
                      <a:pt x="1328" y="24925"/>
                      <a:pt x="1537" y="24871"/>
                      <a:pt x="1731" y="24751"/>
                    </a:cubicBezTo>
                    <a:cubicBezTo>
                      <a:pt x="1751" y="24711"/>
                      <a:pt x="1771" y="24711"/>
                      <a:pt x="1791" y="24691"/>
                    </a:cubicBezTo>
                    <a:cubicBezTo>
                      <a:pt x="2686" y="24095"/>
                      <a:pt x="3780" y="23717"/>
                      <a:pt x="4934" y="23717"/>
                    </a:cubicBezTo>
                    <a:cubicBezTo>
                      <a:pt x="8893" y="23717"/>
                      <a:pt x="11896" y="27834"/>
                      <a:pt x="9927" y="32012"/>
                    </a:cubicBezTo>
                    <a:cubicBezTo>
                      <a:pt x="9430" y="33066"/>
                      <a:pt x="8554" y="33902"/>
                      <a:pt x="7500" y="34399"/>
                    </a:cubicBezTo>
                    <a:cubicBezTo>
                      <a:pt x="6633" y="34780"/>
                      <a:pt x="5773" y="34953"/>
                      <a:pt x="4954" y="34953"/>
                    </a:cubicBezTo>
                    <a:cubicBezTo>
                      <a:pt x="3763" y="34953"/>
                      <a:pt x="2659" y="34586"/>
                      <a:pt x="1751" y="33961"/>
                    </a:cubicBezTo>
                    <a:lnTo>
                      <a:pt x="1731" y="33961"/>
                    </a:lnTo>
                    <a:cubicBezTo>
                      <a:pt x="1539" y="33833"/>
                      <a:pt x="1327" y="33775"/>
                      <a:pt x="1119" y="33775"/>
                    </a:cubicBezTo>
                    <a:cubicBezTo>
                      <a:pt x="619" y="33775"/>
                      <a:pt x="141" y="34112"/>
                      <a:pt x="1" y="34618"/>
                    </a:cubicBezTo>
                    <a:lnTo>
                      <a:pt x="1" y="44485"/>
                    </a:lnTo>
                    <a:cubicBezTo>
                      <a:pt x="1" y="46454"/>
                      <a:pt x="1592" y="48045"/>
                      <a:pt x="3561" y="48045"/>
                    </a:cubicBezTo>
                    <a:lnTo>
                      <a:pt x="33898" y="48045"/>
                    </a:lnTo>
                    <a:cubicBezTo>
                      <a:pt x="35867" y="48045"/>
                      <a:pt x="37459" y="46454"/>
                      <a:pt x="37459" y="44485"/>
                    </a:cubicBezTo>
                    <a:lnTo>
                      <a:pt x="37459" y="14148"/>
                    </a:lnTo>
                    <a:cubicBezTo>
                      <a:pt x="37459" y="12179"/>
                      <a:pt x="35867" y="10587"/>
                      <a:pt x="33898" y="10587"/>
                    </a:cubicBezTo>
                    <a:lnTo>
                      <a:pt x="24309" y="10587"/>
                    </a:lnTo>
                    <a:cubicBezTo>
                      <a:pt x="23375" y="10587"/>
                      <a:pt x="22818" y="9573"/>
                      <a:pt x="23335" y="8817"/>
                    </a:cubicBezTo>
                    <a:lnTo>
                      <a:pt x="23335" y="8797"/>
                    </a:lnTo>
                    <a:cubicBezTo>
                      <a:pt x="24409" y="7265"/>
                      <a:pt x="24727" y="5177"/>
                      <a:pt x="23753" y="3048"/>
                    </a:cubicBezTo>
                    <a:cubicBezTo>
                      <a:pt x="23275" y="1994"/>
                      <a:pt x="22440" y="1118"/>
                      <a:pt x="21365" y="621"/>
                    </a:cubicBezTo>
                    <a:cubicBezTo>
                      <a:pt x="20459" y="194"/>
                      <a:pt x="19556" y="1"/>
                      <a:pt x="18698" y="1"/>
                    </a:cubicBez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98;p20">
                <a:extLst>
                  <a:ext uri="{FF2B5EF4-FFF2-40B4-BE49-F238E27FC236}">
                    <a16:creationId xmlns:a16="http://schemas.microsoft.com/office/drawing/2014/main" id="{2D4FEB95-2361-627D-F26D-520B15280EC1}"/>
                  </a:ext>
                </a:extLst>
              </p:cNvPr>
              <p:cNvSpPr/>
              <p:nvPr/>
            </p:nvSpPr>
            <p:spPr>
              <a:xfrm>
                <a:off x="5160552" y="4008123"/>
                <a:ext cx="418958" cy="677622"/>
              </a:xfrm>
              <a:custGeom>
                <a:avLst/>
                <a:gdLst/>
                <a:ahLst/>
                <a:cxnLst/>
                <a:rect l="l" t="t" r="r" b="b"/>
                <a:pathLst>
                  <a:path w="13071" h="21141" extrusionOk="0">
                    <a:moveTo>
                      <a:pt x="2607" y="1"/>
                    </a:moveTo>
                    <a:cubicBezTo>
                      <a:pt x="2496" y="1"/>
                      <a:pt x="2448" y="34"/>
                      <a:pt x="2448" y="34"/>
                    </a:cubicBezTo>
                    <a:lnTo>
                      <a:pt x="1" y="711"/>
                    </a:lnTo>
                    <a:cubicBezTo>
                      <a:pt x="816" y="3038"/>
                      <a:pt x="1672" y="7275"/>
                      <a:pt x="1711" y="7275"/>
                    </a:cubicBezTo>
                    <a:cubicBezTo>
                      <a:pt x="1731" y="7414"/>
                      <a:pt x="9669" y="17420"/>
                      <a:pt x="10663" y="21140"/>
                    </a:cubicBezTo>
                    <a:lnTo>
                      <a:pt x="13070" y="21140"/>
                    </a:lnTo>
                    <a:cubicBezTo>
                      <a:pt x="13070" y="21140"/>
                      <a:pt x="10683" y="9742"/>
                      <a:pt x="7082" y="4530"/>
                    </a:cubicBezTo>
                    <a:cubicBezTo>
                      <a:pt x="4258" y="442"/>
                      <a:pt x="3013" y="1"/>
                      <a:pt x="2607" y="1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99;p20">
                <a:extLst>
                  <a:ext uri="{FF2B5EF4-FFF2-40B4-BE49-F238E27FC236}">
                    <a16:creationId xmlns:a16="http://schemas.microsoft.com/office/drawing/2014/main" id="{C98CBA94-DBA7-7DD4-72AA-00CF1979D91F}"/>
                  </a:ext>
                </a:extLst>
              </p:cNvPr>
              <p:cNvSpPr/>
              <p:nvPr/>
            </p:nvSpPr>
            <p:spPr>
              <a:xfrm>
                <a:off x="4932315" y="4030880"/>
                <a:ext cx="309275" cy="650409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20292" extrusionOk="0">
                    <a:moveTo>
                      <a:pt x="7122" y="1"/>
                    </a:moveTo>
                    <a:cubicBezTo>
                      <a:pt x="6187" y="339"/>
                      <a:pt x="5073" y="896"/>
                      <a:pt x="3859" y="1731"/>
                    </a:cubicBezTo>
                    <a:cubicBezTo>
                      <a:pt x="3859" y="1731"/>
                      <a:pt x="1313" y="5471"/>
                      <a:pt x="676" y="9967"/>
                    </a:cubicBezTo>
                    <a:cubicBezTo>
                      <a:pt x="0" y="14463"/>
                      <a:pt x="1472" y="17725"/>
                      <a:pt x="4297" y="20291"/>
                    </a:cubicBezTo>
                    <a:lnTo>
                      <a:pt x="6445" y="20291"/>
                    </a:lnTo>
                    <a:cubicBezTo>
                      <a:pt x="6445" y="20291"/>
                      <a:pt x="4217" y="16929"/>
                      <a:pt x="4556" y="14005"/>
                    </a:cubicBezTo>
                    <a:cubicBezTo>
                      <a:pt x="4870" y="11098"/>
                      <a:pt x="8655" y="6563"/>
                      <a:pt x="8789" y="6563"/>
                    </a:cubicBezTo>
                    <a:cubicBezTo>
                      <a:pt x="8791" y="6563"/>
                      <a:pt x="8792" y="6564"/>
                      <a:pt x="8793" y="6565"/>
                    </a:cubicBezTo>
                    <a:cubicBezTo>
                      <a:pt x="8793" y="6565"/>
                      <a:pt x="9648" y="2905"/>
                      <a:pt x="7122" y="1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700;p20">
                <a:extLst>
                  <a:ext uri="{FF2B5EF4-FFF2-40B4-BE49-F238E27FC236}">
                    <a16:creationId xmlns:a16="http://schemas.microsoft.com/office/drawing/2014/main" id="{C63213CD-83A2-9994-2D94-1861436DED27}"/>
                  </a:ext>
                </a:extLst>
              </p:cNvPr>
              <p:cNvSpPr/>
              <p:nvPr/>
            </p:nvSpPr>
            <p:spPr>
              <a:xfrm>
                <a:off x="4901706" y="3701970"/>
                <a:ext cx="124524" cy="118851"/>
              </a:xfrm>
              <a:custGeom>
                <a:avLst/>
                <a:gdLst/>
                <a:ahLst/>
                <a:cxnLst/>
                <a:rect l="l" t="t" r="r" b="b"/>
                <a:pathLst>
                  <a:path w="3885" h="3708" extrusionOk="0">
                    <a:moveTo>
                      <a:pt x="1678" y="1"/>
                    </a:moveTo>
                    <a:cubicBezTo>
                      <a:pt x="1432" y="1"/>
                      <a:pt x="1180" y="66"/>
                      <a:pt x="935" y="217"/>
                    </a:cubicBezTo>
                    <a:cubicBezTo>
                      <a:pt x="935" y="217"/>
                      <a:pt x="0" y="814"/>
                      <a:pt x="259" y="1947"/>
                    </a:cubicBezTo>
                    <a:cubicBezTo>
                      <a:pt x="498" y="3101"/>
                      <a:pt x="776" y="3618"/>
                      <a:pt x="1532" y="3698"/>
                    </a:cubicBezTo>
                    <a:cubicBezTo>
                      <a:pt x="1590" y="3704"/>
                      <a:pt x="1652" y="3707"/>
                      <a:pt x="1716" y="3707"/>
                    </a:cubicBezTo>
                    <a:cubicBezTo>
                      <a:pt x="2463" y="3707"/>
                      <a:pt x="3555" y="3276"/>
                      <a:pt x="3720" y="2305"/>
                    </a:cubicBezTo>
                    <a:cubicBezTo>
                      <a:pt x="3884" y="1437"/>
                      <a:pt x="2832" y="1"/>
                      <a:pt x="1678" y="1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701;p20">
                <a:extLst>
                  <a:ext uri="{FF2B5EF4-FFF2-40B4-BE49-F238E27FC236}">
                    <a16:creationId xmlns:a16="http://schemas.microsoft.com/office/drawing/2014/main" id="{FCBC879A-B4DA-7D3F-72DD-3632FEFE8076}"/>
                  </a:ext>
                </a:extLst>
              </p:cNvPr>
              <p:cNvSpPr/>
              <p:nvPr/>
            </p:nvSpPr>
            <p:spPr>
              <a:xfrm>
                <a:off x="5346739" y="3592066"/>
                <a:ext cx="72887" cy="76061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373" extrusionOk="0">
                    <a:moveTo>
                      <a:pt x="1824" y="0"/>
                    </a:moveTo>
                    <a:cubicBezTo>
                      <a:pt x="1807" y="0"/>
                      <a:pt x="1789" y="2"/>
                      <a:pt x="1771" y="5"/>
                    </a:cubicBezTo>
                    <a:cubicBezTo>
                      <a:pt x="1254" y="105"/>
                      <a:pt x="657" y="702"/>
                      <a:pt x="657" y="702"/>
                    </a:cubicBezTo>
                    <a:cubicBezTo>
                      <a:pt x="657" y="702"/>
                      <a:pt x="657" y="205"/>
                      <a:pt x="511" y="205"/>
                    </a:cubicBezTo>
                    <a:cubicBezTo>
                      <a:pt x="468" y="205"/>
                      <a:pt x="412" y="249"/>
                      <a:pt x="339" y="363"/>
                    </a:cubicBezTo>
                    <a:cubicBezTo>
                      <a:pt x="80" y="841"/>
                      <a:pt x="0" y="1497"/>
                      <a:pt x="0" y="1497"/>
                    </a:cubicBezTo>
                    <a:lnTo>
                      <a:pt x="1453" y="2373"/>
                    </a:lnTo>
                    <a:cubicBezTo>
                      <a:pt x="2066" y="1260"/>
                      <a:pt x="2273" y="0"/>
                      <a:pt x="1824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702;p20">
                <a:extLst>
                  <a:ext uri="{FF2B5EF4-FFF2-40B4-BE49-F238E27FC236}">
                    <a16:creationId xmlns:a16="http://schemas.microsoft.com/office/drawing/2014/main" id="{ABE72EF7-AB9A-9D33-87BF-4306FE2A05F8}"/>
                  </a:ext>
                </a:extLst>
              </p:cNvPr>
              <p:cNvSpPr/>
              <p:nvPr/>
            </p:nvSpPr>
            <p:spPr>
              <a:xfrm>
                <a:off x="4574622" y="3925559"/>
                <a:ext cx="89298" cy="73464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2292" extrusionOk="0">
                    <a:moveTo>
                      <a:pt x="1649" y="0"/>
                    </a:moveTo>
                    <a:cubicBezTo>
                      <a:pt x="1422" y="0"/>
                      <a:pt x="1791" y="502"/>
                      <a:pt x="1791" y="502"/>
                    </a:cubicBezTo>
                    <a:cubicBezTo>
                      <a:pt x="1791" y="502"/>
                      <a:pt x="1558" y="469"/>
                      <a:pt x="1267" y="469"/>
                    </a:cubicBezTo>
                    <a:cubicBezTo>
                      <a:pt x="1001" y="469"/>
                      <a:pt x="686" y="496"/>
                      <a:pt x="458" y="601"/>
                    </a:cubicBezTo>
                    <a:cubicBezTo>
                      <a:pt x="0" y="820"/>
                      <a:pt x="935" y="1775"/>
                      <a:pt x="2129" y="2292"/>
                    </a:cubicBezTo>
                    <a:lnTo>
                      <a:pt x="2785" y="780"/>
                    </a:lnTo>
                    <a:cubicBezTo>
                      <a:pt x="2785" y="780"/>
                      <a:pt x="2328" y="283"/>
                      <a:pt x="1811" y="44"/>
                    </a:cubicBezTo>
                    <a:cubicBezTo>
                      <a:pt x="1739" y="14"/>
                      <a:pt x="1686" y="0"/>
                      <a:pt x="1649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703;p20">
                <a:extLst>
                  <a:ext uri="{FF2B5EF4-FFF2-40B4-BE49-F238E27FC236}">
                    <a16:creationId xmlns:a16="http://schemas.microsoft.com/office/drawing/2014/main" id="{DE582A65-0119-E5E2-EF71-D69B60D74897}"/>
                  </a:ext>
                </a:extLst>
              </p:cNvPr>
              <p:cNvSpPr/>
              <p:nvPr/>
            </p:nvSpPr>
            <p:spPr>
              <a:xfrm>
                <a:off x="4612058" y="3632739"/>
                <a:ext cx="808685" cy="453030"/>
              </a:xfrm>
              <a:custGeom>
                <a:avLst/>
                <a:gdLst/>
                <a:ahLst/>
                <a:cxnLst/>
                <a:rect l="l" t="t" r="r" b="b"/>
                <a:pathLst>
                  <a:path w="25230" h="14134" extrusionOk="0">
                    <a:moveTo>
                      <a:pt x="23207" y="0"/>
                    </a:moveTo>
                    <a:cubicBezTo>
                      <a:pt x="22185" y="0"/>
                      <a:pt x="21618" y="2305"/>
                      <a:pt x="20754" y="3073"/>
                    </a:cubicBezTo>
                    <a:cubicBezTo>
                      <a:pt x="19982" y="3743"/>
                      <a:pt x="19135" y="4442"/>
                      <a:pt x="17204" y="4442"/>
                    </a:cubicBezTo>
                    <a:cubicBezTo>
                      <a:pt x="16898" y="4442"/>
                      <a:pt x="16564" y="4424"/>
                      <a:pt x="16199" y="4386"/>
                    </a:cubicBezTo>
                    <a:cubicBezTo>
                      <a:pt x="15826" y="4346"/>
                      <a:pt x="15509" y="4329"/>
                      <a:pt x="15239" y="4329"/>
                    </a:cubicBezTo>
                    <a:cubicBezTo>
                      <a:pt x="13619" y="4329"/>
                      <a:pt x="13692" y="4943"/>
                      <a:pt x="13692" y="4943"/>
                    </a:cubicBezTo>
                    <a:cubicBezTo>
                      <a:pt x="13692" y="4943"/>
                      <a:pt x="12001" y="5082"/>
                      <a:pt x="10808" y="5341"/>
                    </a:cubicBezTo>
                    <a:cubicBezTo>
                      <a:pt x="9614" y="5579"/>
                      <a:pt x="8898" y="5977"/>
                      <a:pt x="7903" y="7589"/>
                    </a:cubicBezTo>
                    <a:cubicBezTo>
                      <a:pt x="6909" y="9240"/>
                      <a:pt x="5516" y="9936"/>
                      <a:pt x="4820" y="10035"/>
                    </a:cubicBezTo>
                    <a:cubicBezTo>
                      <a:pt x="4625" y="10063"/>
                      <a:pt x="4438" y="10075"/>
                      <a:pt x="4258" y="10075"/>
                    </a:cubicBezTo>
                    <a:cubicBezTo>
                      <a:pt x="3282" y="10075"/>
                      <a:pt x="2541" y="9722"/>
                      <a:pt x="2154" y="9638"/>
                    </a:cubicBezTo>
                    <a:cubicBezTo>
                      <a:pt x="2098" y="9625"/>
                      <a:pt x="2041" y="9619"/>
                      <a:pt x="1984" y="9619"/>
                    </a:cubicBezTo>
                    <a:cubicBezTo>
                      <a:pt x="1028" y="9619"/>
                      <a:pt x="1" y="11269"/>
                      <a:pt x="1239" y="12263"/>
                    </a:cubicBezTo>
                    <a:cubicBezTo>
                      <a:pt x="1894" y="12799"/>
                      <a:pt x="3228" y="13365"/>
                      <a:pt x="4753" y="13365"/>
                    </a:cubicBezTo>
                    <a:cubicBezTo>
                      <a:pt x="6285" y="13365"/>
                      <a:pt x="8010" y="12794"/>
                      <a:pt x="9435" y="11050"/>
                    </a:cubicBezTo>
                    <a:cubicBezTo>
                      <a:pt x="9435" y="11050"/>
                      <a:pt x="9841" y="12536"/>
                      <a:pt x="11445" y="12536"/>
                    </a:cubicBezTo>
                    <a:cubicBezTo>
                      <a:pt x="11582" y="12536"/>
                      <a:pt x="11727" y="12526"/>
                      <a:pt x="11882" y="12502"/>
                    </a:cubicBezTo>
                    <a:cubicBezTo>
                      <a:pt x="11882" y="12502"/>
                      <a:pt x="12956" y="13716"/>
                      <a:pt x="13812" y="14133"/>
                    </a:cubicBezTo>
                    <a:cubicBezTo>
                      <a:pt x="13812" y="14133"/>
                      <a:pt x="16139" y="12403"/>
                      <a:pt x="19541" y="11726"/>
                    </a:cubicBezTo>
                    <a:cubicBezTo>
                      <a:pt x="19541" y="11726"/>
                      <a:pt x="19063" y="9657"/>
                      <a:pt x="18228" y="8384"/>
                    </a:cubicBezTo>
                    <a:cubicBezTo>
                      <a:pt x="18228" y="8384"/>
                      <a:pt x="21550" y="8384"/>
                      <a:pt x="23400" y="4983"/>
                    </a:cubicBezTo>
                    <a:cubicBezTo>
                      <a:pt x="25230" y="1581"/>
                      <a:pt x="24414" y="189"/>
                      <a:pt x="23320" y="9"/>
                    </a:cubicBezTo>
                    <a:cubicBezTo>
                      <a:pt x="23282" y="3"/>
                      <a:pt x="23244" y="0"/>
                      <a:pt x="23207" y="0"/>
                    </a:cubicBezTo>
                    <a:close/>
                  </a:path>
                </a:pathLst>
              </a:custGeom>
              <a:solidFill>
                <a:srgbClr val="928A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704;p20">
                <a:extLst>
                  <a:ext uri="{FF2B5EF4-FFF2-40B4-BE49-F238E27FC236}">
                    <a16:creationId xmlns:a16="http://schemas.microsoft.com/office/drawing/2014/main" id="{6B8613DE-3E67-37B4-D5E2-1EF6568526C3}"/>
                  </a:ext>
                </a:extLst>
              </p:cNvPr>
              <p:cNvSpPr/>
              <p:nvPr/>
            </p:nvSpPr>
            <p:spPr>
              <a:xfrm>
                <a:off x="4897859" y="3677547"/>
                <a:ext cx="313121" cy="202123"/>
              </a:xfrm>
              <a:custGeom>
                <a:avLst/>
                <a:gdLst/>
                <a:ahLst/>
                <a:cxnLst/>
                <a:rect l="l" t="t" r="r" b="b"/>
                <a:pathLst>
                  <a:path w="9769" h="6306" extrusionOk="0">
                    <a:moveTo>
                      <a:pt x="2482" y="1"/>
                    </a:moveTo>
                    <a:cubicBezTo>
                      <a:pt x="1883" y="1"/>
                      <a:pt x="1303" y="192"/>
                      <a:pt x="618" y="700"/>
                    </a:cubicBezTo>
                    <a:cubicBezTo>
                      <a:pt x="478" y="879"/>
                      <a:pt x="160" y="1257"/>
                      <a:pt x="80" y="1456"/>
                    </a:cubicBezTo>
                    <a:cubicBezTo>
                      <a:pt x="1" y="1675"/>
                      <a:pt x="1" y="1914"/>
                      <a:pt x="180" y="2093"/>
                    </a:cubicBezTo>
                    <a:cubicBezTo>
                      <a:pt x="290" y="2215"/>
                      <a:pt x="452" y="2262"/>
                      <a:pt x="625" y="2262"/>
                    </a:cubicBezTo>
                    <a:cubicBezTo>
                      <a:pt x="734" y="2262"/>
                      <a:pt x="848" y="2243"/>
                      <a:pt x="956" y="2212"/>
                    </a:cubicBezTo>
                    <a:cubicBezTo>
                      <a:pt x="1194" y="2152"/>
                      <a:pt x="1453" y="1993"/>
                      <a:pt x="1712" y="1914"/>
                    </a:cubicBezTo>
                    <a:cubicBezTo>
                      <a:pt x="1789" y="1896"/>
                      <a:pt x="1867" y="1888"/>
                      <a:pt x="1945" y="1888"/>
                    </a:cubicBezTo>
                    <a:cubicBezTo>
                      <a:pt x="2575" y="1888"/>
                      <a:pt x="3210" y="2430"/>
                      <a:pt x="3263" y="3067"/>
                    </a:cubicBezTo>
                    <a:cubicBezTo>
                      <a:pt x="3283" y="3505"/>
                      <a:pt x="3064" y="3903"/>
                      <a:pt x="2965" y="4341"/>
                    </a:cubicBezTo>
                    <a:cubicBezTo>
                      <a:pt x="2865" y="4758"/>
                      <a:pt x="2905" y="5295"/>
                      <a:pt x="3283" y="5534"/>
                    </a:cubicBezTo>
                    <a:cubicBezTo>
                      <a:pt x="3396" y="5598"/>
                      <a:pt x="3515" y="5624"/>
                      <a:pt x="3639" y="5624"/>
                    </a:cubicBezTo>
                    <a:cubicBezTo>
                      <a:pt x="4115" y="5624"/>
                      <a:pt x="4655" y="5242"/>
                      <a:pt x="5172" y="5242"/>
                    </a:cubicBezTo>
                    <a:cubicBezTo>
                      <a:pt x="5226" y="5242"/>
                      <a:pt x="5279" y="5247"/>
                      <a:pt x="5332" y="5256"/>
                    </a:cubicBezTo>
                    <a:cubicBezTo>
                      <a:pt x="5790" y="5355"/>
                      <a:pt x="6068" y="5793"/>
                      <a:pt x="6466" y="6051"/>
                    </a:cubicBezTo>
                    <a:cubicBezTo>
                      <a:pt x="6738" y="6229"/>
                      <a:pt x="7058" y="6306"/>
                      <a:pt x="7385" y="6306"/>
                    </a:cubicBezTo>
                    <a:cubicBezTo>
                      <a:pt x="7753" y="6306"/>
                      <a:pt x="8129" y="6209"/>
                      <a:pt x="8455" y="6051"/>
                    </a:cubicBezTo>
                    <a:cubicBezTo>
                      <a:pt x="8933" y="5793"/>
                      <a:pt x="9350" y="5435"/>
                      <a:pt x="9569" y="4937"/>
                    </a:cubicBezTo>
                    <a:cubicBezTo>
                      <a:pt x="9768" y="4440"/>
                      <a:pt x="9748" y="3843"/>
                      <a:pt x="9410" y="3406"/>
                    </a:cubicBezTo>
                    <a:cubicBezTo>
                      <a:pt x="9112" y="3067"/>
                      <a:pt x="8555" y="2809"/>
                      <a:pt x="8515" y="2351"/>
                    </a:cubicBezTo>
                    <a:cubicBezTo>
                      <a:pt x="8475" y="2053"/>
                      <a:pt x="8674" y="1774"/>
                      <a:pt x="8754" y="1476"/>
                    </a:cubicBezTo>
                    <a:cubicBezTo>
                      <a:pt x="8853" y="959"/>
                      <a:pt x="8435" y="422"/>
                      <a:pt x="7918" y="263"/>
                    </a:cubicBezTo>
                    <a:cubicBezTo>
                      <a:pt x="7670" y="173"/>
                      <a:pt x="7396" y="128"/>
                      <a:pt x="7122" y="128"/>
                    </a:cubicBezTo>
                    <a:cubicBezTo>
                      <a:pt x="6849" y="128"/>
                      <a:pt x="6575" y="173"/>
                      <a:pt x="6327" y="263"/>
                    </a:cubicBezTo>
                    <a:cubicBezTo>
                      <a:pt x="5906" y="385"/>
                      <a:pt x="5424" y="678"/>
                      <a:pt x="4948" y="678"/>
                    </a:cubicBezTo>
                    <a:cubicBezTo>
                      <a:pt x="4884" y="678"/>
                      <a:pt x="4819" y="672"/>
                      <a:pt x="4755" y="660"/>
                    </a:cubicBezTo>
                    <a:cubicBezTo>
                      <a:pt x="4457" y="601"/>
                      <a:pt x="3860" y="263"/>
                      <a:pt x="3542" y="163"/>
                    </a:cubicBezTo>
                    <a:cubicBezTo>
                      <a:pt x="3167" y="62"/>
                      <a:pt x="2822" y="1"/>
                      <a:pt x="2482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05;p20">
                <a:extLst>
                  <a:ext uri="{FF2B5EF4-FFF2-40B4-BE49-F238E27FC236}">
                    <a16:creationId xmlns:a16="http://schemas.microsoft.com/office/drawing/2014/main" id="{99DF06F4-12B0-B7B4-7664-040E7878AD94}"/>
                  </a:ext>
                </a:extLst>
              </p:cNvPr>
              <p:cNvSpPr/>
              <p:nvPr/>
            </p:nvSpPr>
            <p:spPr>
              <a:xfrm>
                <a:off x="4999238" y="4681264"/>
                <a:ext cx="152442" cy="24841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775" extrusionOk="0">
                    <a:moveTo>
                      <a:pt x="3341" y="0"/>
                    </a:moveTo>
                    <a:cubicBezTo>
                      <a:pt x="3076" y="0"/>
                      <a:pt x="2756" y="6"/>
                      <a:pt x="2368" y="19"/>
                    </a:cubicBezTo>
                    <a:cubicBezTo>
                      <a:pt x="319" y="39"/>
                      <a:pt x="1" y="775"/>
                      <a:pt x="319" y="775"/>
                    </a:cubicBezTo>
                    <a:lnTo>
                      <a:pt x="4099" y="775"/>
                    </a:lnTo>
                    <a:cubicBezTo>
                      <a:pt x="4755" y="775"/>
                      <a:pt x="4596" y="138"/>
                      <a:pt x="4596" y="138"/>
                    </a:cubicBezTo>
                    <a:cubicBezTo>
                      <a:pt x="4596" y="138"/>
                      <a:pt x="4665" y="0"/>
                      <a:pt x="3341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706;p20">
                <a:extLst>
                  <a:ext uri="{FF2B5EF4-FFF2-40B4-BE49-F238E27FC236}">
                    <a16:creationId xmlns:a16="http://schemas.microsoft.com/office/drawing/2014/main" id="{51814591-3C8E-D5F3-7B01-088FABCA0827}"/>
                  </a:ext>
                </a:extLst>
              </p:cNvPr>
              <p:cNvSpPr/>
              <p:nvPr/>
            </p:nvSpPr>
            <p:spPr>
              <a:xfrm>
                <a:off x="5434079" y="4681264"/>
                <a:ext cx="152442" cy="24841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775" extrusionOk="0">
                    <a:moveTo>
                      <a:pt x="3356" y="0"/>
                    </a:moveTo>
                    <a:cubicBezTo>
                      <a:pt x="3088" y="0"/>
                      <a:pt x="2762" y="6"/>
                      <a:pt x="2368" y="19"/>
                    </a:cubicBezTo>
                    <a:cubicBezTo>
                      <a:pt x="339" y="39"/>
                      <a:pt x="1" y="775"/>
                      <a:pt x="339" y="775"/>
                    </a:cubicBezTo>
                    <a:lnTo>
                      <a:pt x="4118" y="775"/>
                    </a:lnTo>
                    <a:cubicBezTo>
                      <a:pt x="4755" y="775"/>
                      <a:pt x="4616" y="138"/>
                      <a:pt x="4616" y="138"/>
                    </a:cubicBezTo>
                    <a:cubicBezTo>
                      <a:pt x="4616" y="138"/>
                      <a:pt x="4699" y="0"/>
                      <a:pt x="3356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707;p20">
                <a:extLst>
                  <a:ext uri="{FF2B5EF4-FFF2-40B4-BE49-F238E27FC236}">
                    <a16:creationId xmlns:a16="http://schemas.microsoft.com/office/drawing/2014/main" id="{4AC1F9DF-F514-6FAD-803E-10556D38064A}"/>
                  </a:ext>
                </a:extLst>
              </p:cNvPr>
              <p:cNvSpPr/>
              <p:nvPr/>
            </p:nvSpPr>
            <p:spPr>
              <a:xfrm>
                <a:off x="5092988" y="4089534"/>
                <a:ext cx="86093" cy="95677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2985" extrusionOk="0">
                    <a:moveTo>
                      <a:pt x="1930" y="1"/>
                    </a:moveTo>
                    <a:lnTo>
                      <a:pt x="0" y="896"/>
                    </a:lnTo>
                    <a:lnTo>
                      <a:pt x="637" y="2428"/>
                    </a:lnTo>
                    <a:lnTo>
                      <a:pt x="2069" y="2985"/>
                    </a:lnTo>
                    <a:lnTo>
                      <a:pt x="2686" y="1632"/>
                    </a:lnTo>
                    <a:lnTo>
                      <a:pt x="1930" y="1"/>
                    </a:ln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708;p20">
                <a:extLst>
                  <a:ext uri="{FF2B5EF4-FFF2-40B4-BE49-F238E27FC236}">
                    <a16:creationId xmlns:a16="http://schemas.microsoft.com/office/drawing/2014/main" id="{EFC48256-874B-D07F-76AA-8FEF7198CEF2}"/>
                  </a:ext>
                </a:extLst>
              </p:cNvPr>
              <p:cNvSpPr/>
              <p:nvPr/>
            </p:nvSpPr>
            <p:spPr>
              <a:xfrm>
                <a:off x="5226226" y="4041072"/>
                <a:ext cx="86766" cy="95677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985" extrusionOk="0">
                    <a:moveTo>
                      <a:pt x="1950" y="1"/>
                    </a:moveTo>
                    <a:lnTo>
                      <a:pt x="1" y="896"/>
                    </a:lnTo>
                    <a:lnTo>
                      <a:pt x="617" y="2408"/>
                    </a:lnTo>
                    <a:lnTo>
                      <a:pt x="2089" y="2985"/>
                    </a:lnTo>
                    <a:lnTo>
                      <a:pt x="2706" y="1612"/>
                    </a:lnTo>
                    <a:lnTo>
                      <a:pt x="19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709;p20">
              <a:extLst>
                <a:ext uri="{FF2B5EF4-FFF2-40B4-BE49-F238E27FC236}">
                  <a16:creationId xmlns:a16="http://schemas.microsoft.com/office/drawing/2014/main" id="{EBEA9412-DD90-70A1-5B66-DC017EBA6DED}"/>
                </a:ext>
              </a:extLst>
            </p:cNvPr>
            <p:cNvGrpSpPr/>
            <p:nvPr/>
          </p:nvGrpSpPr>
          <p:grpSpPr>
            <a:xfrm>
              <a:off x="6016931" y="2036395"/>
              <a:ext cx="1582592" cy="1846552"/>
              <a:chOff x="4358467" y="1615048"/>
              <a:chExt cx="1582592" cy="1846552"/>
            </a:xfrm>
          </p:grpSpPr>
          <p:sp>
            <p:nvSpPr>
              <p:cNvPr id="9" name="Google Shape;710;p20">
                <a:extLst>
                  <a:ext uri="{FF2B5EF4-FFF2-40B4-BE49-F238E27FC236}">
                    <a16:creationId xmlns:a16="http://schemas.microsoft.com/office/drawing/2014/main" id="{C8FD1BEF-6C77-5C79-1C37-22C122625DB4}"/>
                  </a:ext>
                </a:extLst>
              </p:cNvPr>
              <p:cNvSpPr/>
              <p:nvPr/>
            </p:nvSpPr>
            <p:spPr>
              <a:xfrm>
                <a:off x="4942507" y="1863061"/>
                <a:ext cx="88657" cy="70836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210" extrusionOk="0">
                    <a:moveTo>
                      <a:pt x="1577" y="0"/>
                    </a:moveTo>
                    <a:cubicBezTo>
                      <a:pt x="1288" y="0"/>
                      <a:pt x="1751" y="479"/>
                      <a:pt x="1751" y="479"/>
                    </a:cubicBezTo>
                    <a:cubicBezTo>
                      <a:pt x="1751" y="479"/>
                      <a:pt x="896" y="479"/>
                      <a:pt x="458" y="737"/>
                    </a:cubicBezTo>
                    <a:cubicBezTo>
                      <a:pt x="0" y="1016"/>
                      <a:pt x="1075" y="1831"/>
                      <a:pt x="2308" y="2209"/>
                    </a:cubicBezTo>
                    <a:lnTo>
                      <a:pt x="2765" y="598"/>
                    </a:lnTo>
                    <a:cubicBezTo>
                      <a:pt x="2765" y="598"/>
                      <a:pt x="2268" y="180"/>
                      <a:pt x="1711" y="21"/>
                    </a:cubicBezTo>
                    <a:cubicBezTo>
                      <a:pt x="1655" y="7"/>
                      <a:pt x="1611" y="0"/>
                      <a:pt x="1577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711;p20">
                <a:extLst>
                  <a:ext uri="{FF2B5EF4-FFF2-40B4-BE49-F238E27FC236}">
                    <a16:creationId xmlns:a16="http://schemas.microsoft.com/office/drawing/2014/main" id="{441894F7-67A7-FC6F-6F90-D5236205DF5B}"/>
                  </a:ext>
                </a:extLst>
              </p:cNvPr>
              <p:cNvSpPr/>
              <p:nvPr/>
            </p:nvSpPr>
            <p:spPr>
              <a:xfrm>
                <a:off x="5006257" y="1821074"/>
                <a:ext cx="345622" cy="186770"/>
              </a:xfrm>
              <a:custGeom>
                <a:avLst/>
                <a:gdLst/>
                <a:ahLst/>
                <a:cxnLst/>
                <a:rect l="l" t="t" r="r" b="b"/>
                <a:pathLst>
                  <a:path w="10783" h="5827" extrusionOk="0">
                    <a:moveTo>
                      <a:pt x="10009" y="1"/>
                    </a:moveTo>
                    <a:cubicBezTo>
                      <a:pt x="9768" y="1"/>
                      <a:pt x="9518" y="29"/>
                      <a:pt x="9251" y="58"/>
                    </a:cubicBezTo>
                    <a:cubicBezTo>
                      <a:pt x="8594" y="138"/>
                      <a:pt x="7659" y="595"/>
                      <a:pt x="7043" y="834"/>
                    </a:cubicBezTo>
                    <a:cubicBezTo>
                      <a:pt x="6446" y="1092"/>
                      <a:pt x="5809" y="1311"/>
                      <a:pt x="5173" y="1490"/>
                    </a:cubicBezTo>
                    <a:cubicBezTo>
                      <a:pt x="4815" y="1580"/>
                      <a:pt x="4445" y="1658"/>
                      <a:pt x="4090" y="1658"/>
                    </a:cubicBezTo>
                    <a:cubicBezTo>
                      <a:pt x="3972" y="1658"/>
                      <a:pt x="3855" y="1649"/>
                      <a:pt x="3740" y="1630"/>
                    </a:cubicBezTo>
                    <a:cubicBezTo>
                      <a:pt x="3263" y="1530"/>
                      <a:pt x="2845" y="1271"/>
                      <a:pt x="2368" y="1212"/>
                    </a:cubicBezTo>
                    <a:cubicBezTo>
                      <a:pt x="2279" y="1197"/>
                      <a:pt x="2191" y="1190"/>
                      <a:pt x="2103" y="1190"/>
                    </a:cubicBezTo>
                    <a:cubicBezTo>
                      <a:pt x="1345" y="1190"/>
                      <a:pt x="642" y="1712"/>
                      <a:pt x="339" y="2425"/>
                    </a:cubicBezTo>
                    <a:cubicBezTo>
                      <a:pt x="1" y="3221"/>
                      <a:pt x="180" y="4136"/>
                      <a:pt x="657" y="4832"/>
                    </a:cubicBezTo>
                    <a:cubicBezTo>
                      <a:pt x="796" y="5071"/>
                      <a:pt x="995" y="5270"/>
                      <a:pt x="1214" y="5409"/>
                    </a:cubicBezTo>
                    <a:cubicBezTo>
                      <a:pt x="1572" y="5628"/>
                      <a:pt x="2010" y="5727"/>
                      <a:pt x="2447" y="5787"/>
                    </a:cubicBezTo>
                    <a:cubicBezTo>
                      <a:pt x="2699" y="5814"/>
                      <a:pt x="2950" y="5827"/>
                      <a:pt x="3200" y="5827"/>
                    </a:cubicBezTo>
                    <a:cubicBezTo>
                      <a:pt x="5371" y="5827"/>
                      <a:pt x="7503" y="4857"/>
                      <a:pt x="9251" y="3519"/>
                    </a:cubicBezTo>
                    <a:cubicBezTo>
                      <a:pt x="9708" y="3181"/>
                      <a:pt x="10146" y="2744"/>
                      <a:pt x="10245" y="2206"/>
                    </a:cubicBezTo>
                    <a:lnTo>
                      <a:pt x="10783" y="138"/>
                    </a:lnTo>
                    <a:cubicBezTo>
                      <a:pt x="10524" y="34"/>
                      <a:pt x="10271" y="1"/>
                      <a:pt x="10009" y="1"/>
                    </a:cubicBez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712;p20">
                <a:extLst>
                  <a:ext uri="{FF2B5EF4-FFF2-40B4-BE49-F238E27FC236}">
                    <a16:creationId xmlns:a16="http://schemas.microsoft.com/office/drawing/2014/main" id="{CFEAE0F4-DCF0-121A-8DF1-C667C4E101B3}"/>
                  </a:ext>
                </a:extLst>
              </p:cNvPr>
              <p:cNvSpPr/>
              <p:nvPr/>
            </p:nvSpPr>
            <p:spPr>
              <a:xfrm>
                <a:off x="5544399" y="2204535"/>
                <a:ext cx="130101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4059" h="1900" extrusionOk="0">
                    <a:moveTo>
                      <a:pt x="576" y="1"/>
                    </a:moveTo>
                    <a:cubicBezTo>
                      <a:pt x="352" y="1"/>
                      <a:pt x="139" y="89"/>
                      <a:pt x="139" y="89"/>
                    </a:cubicBezTo>
                    <a:cubicBezTo>
                      <a:pt x="139" y="89"/>
                      <a:pt x="0" y="825"/>
                      <a:pt x="517" y="1721"/>
                    </a:cubicBezTo>
                    <a:cubicBezTo>
                      <a:pt x="517" y="1721"/>
                      <a:pt x="1950" y="1900"/>
                      <a:pt x="2785" y="1900"/>
                    </a:cubicBezTo>
                    <a:cubicBezTo>
                      <a:pt x="3621" y="1900"/>
                      <a:pt x="4058" y="1502"/>
                      <a:pt x="2725" y="1164"/>
                    </a:cubicBezTo>
                    <a:cubicBezTo>
                      <a:pt x="1790" y="905"/>
                      <a:pt x="1790" y="766"/>
                      <a:pt x="895" y="89"/>
                    </a:cubicBezTo>
                    <a:cubicBezTo>
                      <a:pt x="802" y="23"/>
                      <a:pt x="688" y="1"/>
                      <a:pt x="576" y="1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13;p20">
                <a:extLst>
                  <a:ext uri="{FF2B5EF4-FFF2-40B4-BE49-F238E27FC236}">
                    <a16:creationId xmlns:a16="http://schemas.microsoft.com/office/drawing/2014/main" id="{3E956785-6AE5-D296-B37F-9446197689F0}"/>
                  </a:ext>
                </a:extLst>
              </p:cNvPr>
              <p:cNvSpPr/>
              <p:nvPr/>
            </p:nvSpPr>
            <p:spPr>
              <a:xfrm>
                <a:off x="5105712" y="2236073"/>
                <a:ext cx="152442" cy="24905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777" extrusionOk="0">
                    <a:moveTo>
                      <a:pt x="2368" y="1"/>
                    </a:moveTo>
                    <a:cubicBezTo>
                      <a:pt x="339" y="20"/>
                      <a:pt x="1" y="776"/>
                      <a:pt x="339" y="776"/>
                    </a:cubicBezTo>
                    <a:cubicBezTo>
                      <a:pt x="657" y="776"/>
                      <a:pt x="3442" y="737"/>
                      <a:pt x="4119" y="737"/>
                    </a:cubicBezTo>
                    <a:cubicBezTo>
                      <a:pt x="4755" y="737"/>
                      <a:pt x="4338" y="1"/>
                      <a:pt x="4338" y="1"/>
                    </a:cubicBezTo>
                    <a:close/>
                  </a:path>
                </a:pathLst>
              </a:custGeom>
              <a:solidFill>
                <a:srgbClr val="9E6C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14;p20">
                <a:extLst>
                  <a:ext uri="{FF2B5EF4-FFF2-40B4-BE49-F238E27FC236}">
                    <a16:creationId xmlns:a16="http://schemas.microsoft.com/office/drawing/2014/main" id="{8B2C7A9A-55FF-35C5-9A7D-7AC42690249B}"/>
                  </a:ext>
                </a:extLst>
              </p:cNvPr>
              <p:cNvSpPr/>
              <p:nvPr/>
            </p:nvSpPr>
            <p:spPr>
              <a:xfrm>
                <a:off x="5094238" y="1978125"/>
                <a:ext cx="318698" cy="257991"/>
              </a:xfrm>
              <a:custGeom>
                <a:avLst/>
                <a:gdLst/>
                <a:ahLst/>
                <a:cxnLst/>
                <a:rect l="l" t="t" r="r" b="b"/>
                <a:pathLst>
                  <a:path w="9943" h="8049" extrusionOk="0">
                    <a:moveTo>
                      <a:pt x="2999" y="0"/>
                    </a:moveTo>
                    <a:cubicBezTo>
                      <a:pt x="2915" y="0"/>
                      <a:pt x="2831" y="4"/>
                      <a:pt x="2746" y="12"/>
                    </a:cubicBezTo>
                    <a:cubicBezTo>
                      <a:pt x="598" y="211"/>
                      <a:pt x="1" y="4448"/>
                      <a:pt x="2527" y="7730"/>
                    </a:cubicBezTo>
                    <a:lnTo>
                      <a:pt x="2726" y="8049"/>
                    </a:lnTo>
                    <a:lnTo>
                      <a:pt x="4715" y="8029"/>
                    </a:lnTo>
                    <a:cubicBezTo>
                      <a:pt x="4715" y="8029"/>
                      <a:pt x="4377" y="5403"/>
                      <a:pt x="4218" y="4607"/>
                    </a:cubicBezTo>
                    <a:cubicBezTo>
                      <a:pt x="4191" y="4449"/>
                      <a:pt x="4232" y="4384"/>
                      <a:pt x="4321" y="4384"/>
                    </a:cubicBezTo>
                    <a:cubicBezTo>
                      <a:pt x="4681" y="4384"/>
                      <a:pt x="5824" y="5458"/>
                      <a:pt x="6367" y="5840"/>
                    </a:cubicBezTo>
                    <a:cubicBezTo>
                      <a:pt x="6539" y="5961"/>
                      <a:pt x="6876" y="6041"/>
                      <a:pt x="7270" y="6041"/>
                    </a:cubicBezTo>
                    <a:cubicBezTo>
                      <a:pt x="8377" y="6041"/>
                      <a:pt x="9942" y="5410"/>
                      <a:pt x="9649" y="3254"/>
                    </a:cubicBezTo>
                    <a:cubicBezTo>
                      <a:pt x="9478" y="1988"/>
                      <a:pt x="8931" y="1627"/>
                      <a:pt x="8363" y="1627"/>
                    </a:cubicBezTo>
                    <a:cubicBezTo>
                      <a:pt x="7612" y="1627"/>
                      <a:pt x="6824" y="2260"/>
                      <a:pt x="6824" y="2260"/>
                    </a:cubicBezTo>
                    <a:cubicBezTo>
                      <a:pt x="6824" y="2260"/>
                      <a:pt x="5061" y="0"/>
                      <a:pt x="2999" y="0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15;p20">
                <a:extLst>
                  <a:ext uri="{FF2B5EF4-FFF2-40B4-BE49-F238E27FC236}">
                    <a16:creationId xmlns:a16="http://schemas.microsoft.com/office/drawing/2014/main" id="{D4FF0D8F-12F0-58FC-9B60-83EC82A303BF}"/>
                  </a:ext>
                </a:extLst>
              </p:cNvPr>
              <p:cNvSpPr/>
              <p:nvPr/>
            </p:nvSpPr>
            <p:spPr>
              <a:xfrm>
                <a:off x="5094238" y="1978125"/>
                <a:ext cx="318698" cy="257991"/>
              </a:xfrm>
              <a:custGeom>
                <a:avLst/>
                <a:gdLst/>
                <a:ahLst/>
                <a:cxnLst/>
                <a:rect l="l" t="t" r="r" b="b"/>
                <a:pathLst>
                  <a:path w="9943" h="8049" extrusionOk="0">
                    <a:moveTo>
                      <a:pt x="2999" y="0"/>
                    </a:moveTo>
                    <a:cubicBezTo>
                      <a:pt x="2915" y="0"/>
                      <a:pt x="2831" y="4"/>
                      <a:pt x="2746" y="12"/>
                    </a:cubicBezTo>
                    <a:cubicBezTo>
                      <a:pt x="598" y="211"/>
                      <a:pt x="1" y="4448"/>
                      <a:pt x="2527" y="7730"/>
                    </a:cubicBezTo>
                    <a:lnTo>
                      <a:pt x="2726" y="8049"/>
                    </a:lnTo>
                    <a:lnTo>
                      <a:pt x="4715" y="8029"/>
                    </a:lnTo>
                    <a:cubicBezTo>
                      <a:pt x="4715" y="8029"/>
                      <a:pt x="4377" y="5403"/>
                      <a:pt x="4218" y="4607"/>
                    </a:cubicBezTo>
                    <a:cubicBezTo>
                      <a:pt x="4191" y="4449"/>
                      <a:pt x="4232" y="4384"/>
                      <a:pt x="4321" y="4384"/>
                    </a:cubicBezTo>
                    <a:cubicBezTo>
                      <a:pt x="4681" y="4384"/>
                      <a:pt x="5824" y="5458"/>
                      <a:pt x="6367" y="5840"/>
                    </a:cubicBezTo>
                    <a:cubicBezTo>
                      <a:pt x="6539" y="5961"/>
                      <a:pt x="6876" y="6041"/>
                      <a:pt x="7270" y="6041"/>
                    </a:cubicBezTo>
                    <a:cubicBezTo>
                      <a:pt x="8377" y="6041"/>
                      <a:pt x="9942" y="5410"/>
                      <a:pt x="9649" y="3254"/>
                    </a:cubicBezTo>
                    <a:cubicBezTo>
                      <a:pt x="9478" y="1988"/>
                      <a:pt x="8931" y="1627"/>
                      <a:pt x="8363" y="1627"/>
                    </a:cubicBezTo>
                    <a:cubicBezTo>
                      <a:pt x="7612" y="1627"/>
                      <a:pt x="6824" y="2260"/>
                      <a:pt x="6824" y="2260"/>
                    </a:cubicBezTo>
                    <a:cubicBezTo>
                      <a:pt x="6824" y="2260"/>
                      <a:pt x="5061" y="0"/>
                      <a:pt x="29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16;p20">
                <a:extLst>
                  <a:ext uri="{FF2B5EF4-FFF2-40B4-BE49-F238E27FC236}">
                    <a16:creationId xmlns:a16="http://schemas.microsoft.com/office/drawing/2014/main" id="{DF222D42-DD5C-FAE2-E9D8-C06580AC0A61}"/>
                  </a:ext>
                </a:extLst>
              </p:cNvPr>
              <p:cNvSpPr/>
              <p:nvPr/>
            </p:nvSpPr>
            <p:spPr>
              <a:xfrm>
                <a:off x="5199463" y="2050529"/>
                <a:ext cx="399150" cy="222573"/>
              </a:xfrm>
              <a:custGeom>
                <a:avLst/>
                <a:gdLst/>
                <a:ahLst/>
                <a:cxnLst/>
                <a:rect l="l" t="t" r="r" b="b"/>
                <a:pathLst>
                  <a:path w="12453" h="6944" extrusionOk="0">
                    <a:moveTo>
                      <a:pt x="10464" y="1"/>
                    </a:moveTo>
                    <a:lnTo>
                      <a:pt x="7679" y="916"/>
                    </a:lnTo>
                    <a:cubicBezTo>
                      <a:pt x="7679" y="916"/>
                      <a:pt x="3282" y="2786"/>
                      <a:pt x="2149" y="3601"/>
                    </a:cubicBezTo>
                    <a:cubicBezTo>
                      <a:pt x="1035" y="4417"/>
                      <a:pt x="0" y="6406"/>
                      <a:pt x="3641" y="6804"/>
                    </a:cubicBezTo>
                    <a:cubicBezTo>
                      <a:pt x="4579" y="6906"/>
                      <a:pt x="5550" y="6944"/>
                      <a:pt x="6476" y="6944"/>
                    </a:cubicBezTo>
                    <a:cubicBezTo>
                      <a:pt x="9160" y="6944"/>
                      <a:pt x="11458" y="6625"/>
                      <a:pt x="11458" y="6625"/>
                    </a:cubicBezTo>
                    <a:cubicBezTo>
                      <a:pt x="11458" y="6625"/>
                      <a:pt x="10683" y="4815"/>
                      <a:pt x="10961" y="4616"/>
                    </a:cubicBezTo>
                    <a:cubicBezTo>
                      <a:pt x="11240" y="4437"/>
                      <a:pt x="12453" y="3382"/>
                      <a:pt x="11976" y="2149"/>
                    </a:cubicBezTo>
                    <a:cubicBezTo>
                      <a:pt x="11518" y="936"/>
                      <a:pt x="10464" y="1"/>
                      <a:pt x="10464" y="1"/>
                    </a:cubicBezTo>
                    <a:close/>
                  </a:path>
                </a:pathLst>
              </a:custGeom>
              <a:solidFill>
                <a:srgbClr val="CBC2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17;p20">
                <a:extLst>
                  <a:ext uri="{FF2B5EF4-FFF2-40B4-BE49-F238E27FC236}">
                    <a16:creationId xmlns:a16="http://schemas.microsoft.com/office/drawing/2014/main" id="{E5B6A162-A0E0-E5A1-2324-FC1D1D954141}"/>
                  </a:ext>
                </a:extLst>
              </p:cNvPr>
              <p:cNvSpPr/>
              <p:nvPr/>
            </p:nvSpPr>
            <p:spPr>
              <a:xfrm>
                <a:off x="5194975" y="1615048"/>
                <a:ext cx="276773" cy="173468"/>
              </a:xfrm>
              <a:custGeom>
                <a:avLst/>
                <a:gdLst/>
                <a:ahLst/>
                <a:cxnLst/>
                <a:rect l="l" t="t" r="r" b="b"/>
                <a:pathLst>
                  <a:path w="8635" h="5412" extrusionOk="0">
                    <a:moveTo>
                      <a:pt x="5947" y="0"/>
                    </a:moveTo>
                    <a:cubicBezTo>
                      <a:pt x="5607" y="0"/>
                      <a:pt x="5249" y="140"/>
                      <a:pt x="4974" y="339"/>
                    </a:cubicBezTo>
                    <a:cubicBezTo>
                      <a:pt x="4775" y="498"/>
                      <a:pt x="4616" y="697"/>
                      <a:pt x="4377" y="777"/>
                    </a:cubicBezTo>
                    <a:cubicBezTo>
                      <a:pt x="4303" y="799"/>
                      <a:pt x="4229" y="808"/>
                      <a:pt x="4155" y="808"/>
                    </a:cubicBezTo>
                    <a:cubicBezTo>
                      <a:pt x="3831" y="808"/>
                      <a:pt x="3508" y="634"/>
                      <a:pt x="3184" y="618"/>
                    </a:cubicBezTo>
                    <a:cubicBezTo>
                      <a:pt x="3172" y="617"/>
                      <a:pt x="3161" y="617"/>
                      <a:pt x="3149" y="617"/>
                    </a:cubicBezTo>
                    <a:cubicBezTo>
                      <a:pt x="2568" y="617"/>
                      <a:pt x="2084" y="1105"/>
                      <a:pt x="1791" y="1612"/>
                    </a:cubicBezTo>
                    <a:cubicBezTo>
                      <a:pt x="1493" y="2130"/>
                      <a:pt x="1274" y="2726"/>
                      <a:pt x="856" y="3124"/>
                    </a:cubicBezTo>
                    <a:cubicBezTo>
                      <a:pt x="657" y="3303"/>
                      <a:pt x="419" y="3462"/>
                      <a:pt x="279" y="3701"/>
                    </a:cubicBezTo>
                    <a:cubicBezTo>
                      <a:pt x="1" y="4258"/>
                      <a:pt x="498" y="4875"/>
                      <a:pt x="1055" y="5113"/>
                    </a:cubicBezTo>
                    <a:cubicBezTo>
                      <a:pt x="1453" y="5312"/>
                      <a:pt x="1901" y="5412"/>
                      <a:pt x="2348" y="5412"/>
                    </a:cubicBezTo>
                    <a:cubicBezTo>
                      <a:pt x="2796" y="5412"/>
                      <a:pt x="3243" y="5312"/>
                      <a:pt x="3641" y="5113"/>
                    </a:cubicBezTo>
                    <a:lnTo>
                      <a:pt x="3641" y="5113"/>
                    </a:lnTo>
                    <a:lnTo>
                      <a:pt x="3462" y="5253"/>
                    </a:lnTo>
                    <a:cubicBezTo>
                      <a:pt x="4218" y="5094"/>
                      <a:pt x="4974" y="4994"/>
                      <a:pt x="5750" y="4974"/>
                    </a:cubicBezTo>
                    <a:cubicBezTo>
                      <a:pt x="6406" y="4954"/>
                      <a:pt x="7122" y="4974"/>
                      <a:pt x="7699" y="4656"/>
                    </a:cubicBezTo>
                    <a:cubicBezTo>
                      <a:pt x="8256" y="4318"/>
                      <a:pt x="8634" y="3502"/>
                      <a:pt x="8236" y="2985"/>
                    </a:cubicBezTo>
                    <a:cubicBezTo>
                      <a:pt x="7918" y="2567"/>
                      <a:pt x="7162" y="2468"/>
                      <a:pt x="7023" y="1931"/>
                    </a:cubicBezTo>
                    <a:cubicBezTo>
                      <a:pt x="6943" y="1632"/>
                      <a:pt x="7063" y="1314"/>
                      <a:pt x="7063" y="1016"/>
                    </a:cubicBezTo>
                    <a:cubicBezTo>
                      <a:pt x="7043" y="578"/>
                      <a:pt x="6705" y="180"/>
                      <a:pt x="6247" y="41"/>
                    </a:cubicBezTo>
                    <a:cubicBezTo>
                      <a:pt x="6150" y="13"/>
                      <a:pt x="6050" y="0"/>
                      <a:pt x="5947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18;p20">
                <a:extLst>
                  <a:ext uri="{FF2B5EF4-FFF2-40B4-BE49-F238E27FC236}">
                    <a16:creationId xmlns:a16="http://schemas.microsoft.com/office/drawing/2014/main" id="{937C727A-7634-AC34-3D51-C43A54DB7A15}"/>
                  </a:ext>
                </a:extLst>
              </p:cNvPr>
              <p:cNvSpPr/>
              <p:nvPr/>
            </p:nvSpPr>
            <p:spPr>
              <a:xfrm>
                <a:off x="5270232" y="1799567"/>
                <a:ext cx="318826" cy="299242"/>
              </a:xfrm>
              <a:custGeom>
                <a:avLst/>
                <a:gdLst/>
                <a:ahLst/>
                <a:cxnLst/>
                <a:rect l="l" t="t" r="r" b="b"/>
                <a:pathLst>
                  <a:path w="9947" h="9336" extrusionOk="0">
                    <a:moveTo>
                      <a:pt x="4713" y="0"/>
                    </a:moveTo>
                    <a:cubicBezTo>
                      <a:pt x="3906" y="0"/>
                      <a:pt x="3115" y="225"/>
                      <a:pt x="2467" y="709"/>
                    </a:cubicBezTo>
                    <a:lnTo>
                      <a:pt x="2566" y="510"/>
                    </a:lnTo>
                    <a:lnTo>
                      <a:pt x="2566" y="510"/>
                    </a:lnTo>
                    <a:cubicBezTo>
                      <a:pt x="1671" y="709"/>
                      <a:pt x="935" y="1385"/>
                      <a:pt x="537" y="2201"/>
                    </a:cubicBezTo>
                    <a:cubicBezTo>
                      <a:pt x="120" y="2997"/>
                      <a:pt x="0" y="3952"/>
                      <a:pt x="0" y="4847"/>
                    </a:cubicBezTo>
                    <a:cubicBezTo>
                      <a:pt x="0" y="6200"/>
                      <a:pt x="299" y="7672"/>
                      <a:pt x="1333" y="8547"/>
                    </a:cubicBezTo>
                    <a:cubicBezTo>
                      <a:pt x="2044" y="9137"/>
                      <a:pt x="2974" y="9336"/>
                      <a:pt x="3904" y="9336"/>
                    </a:cubicBezTo>
                    <a:cubicBezTo>
                      <a:pt x="4197" y="9336"/>
                      <a:pt x="4489" y="9316"/>
                      <a:pt x="4774" y="9283"/>
                    </a:cubicBezTo>
                    <a:cubicBezTo>
                      <a:pt x="6247" y="9164"/>
                      <a:pt x="7699" y="8746"/>
                      <a:pt x="8972" y="7970"/>
                    </a:cubicBezTo>
                    <a:cubicBezTo>
                      <a:pt x="9250" y="7791"/>
                      <a:pt x="9549" y="7592"/>
                      <a:pt x="9728" y="7294"/>
                    </a:cubicBezTo>
                    <a:cubicBezTo>
                      <a:pt x="9947" y="6936"/>
                      <a:pt x="9947" y="6478"/>
                      <a:pt x="9927" y="6040"/>
                    </a:cubicBezTo>
                    <a:cubicBezTo>
                      <a:pt x="9787" y="4170"/>
                      <a:pt x="9091" y="2261"/>
                      <a:pt x="7659" y="1067"/>
                    </a:cubicBezTo>
                    <a:cubicBezTo>
                      <a:pt x="6838" y="381"/>
                      <a:pt x="5762" y="0"/>
                      <a:pt x="4713" y="0"/>
                    </a:cubicBez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19;p20">
                <a:extLst>
                  <a:ext uri="{FF2B5EF4-FFF2-40B4-BE49-F238E27FC236}">
                    <a16:creationId xmlns:a16="http://schemas.microsoft.com/office/drawing/2014/main" id="{AB2C1C6C-F68E-BC3A-57CA-239565B1D487}"/>
                  </a:ext>
                </a:extLst>
              </p:cNvPr>
              <p:cNvSpPr/>
              <p:nvPr/>
            </p:nvSpPr>
            <p:spPr>
              <a:xfrm>
                <a:off x="5243149" y="2117484"/>
                <a:ext cx="76830" cy="66605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2078" extrusionOk="0">
                    <a:moveTo>
                      <a:pt x="1482" y="0"/>
                    </a:moveTo>
                    <a:cubicBezTo>
                      <a:pt x="1482" y="0"/>
                      <a:pt x="825" y="100"/>
                      <a:pt x="348" y="398"/>
                    </a:cubicBezTo>
                    <a:cubicBezTo>
                      <a:pt x="1" y="630"/>
                      <a:pt x="348" y="661"/>
                      <a:pt x="563" y="661"/>
                    </a:cubicBezTo>
                    <a:cubicBezTo>
                      <a:pt x="644" y="661"/>
                      <a:pt x="706" y="657"/>
                      <a:pt x="706" y="657"/>
                    </a:cubicBezTo>
                    <a:lnTo>
                      <a:pt x="706" y="657"/>
                    </a:lnTo>
                    <a:cubicBezTo>
                      <a:pt x="706" y="657"/>
                      <a:pt x="129" y="1274"/>
                      <a:pt x="50" y="1811"/>
                    </a:cubicBezTo>
                    <a:cubicBezTo>
                      <a:pt x="21" y="1994"/>
                      <a:pt x="166" y="2078"/>
                      <a:pt x="415" y="2078"/>
                    </a:cubicBezTo>
                    <a:cubicBezTo>
                      <a:pt x="868" y="2078"/>
                      <a:pt x="1665" y="1802"/>
                      <a:pt x="2397" y="1353"/>
                    </a:cubicBezTo>
                    <a:lnTo>
                      <a:pt x="1482" y="0"/>
                    </a:ln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20;p20">
                <a:extLst>
                  <a:ext uri="{FF2B5EF4-FFF2-40B4-BE49-F238E27FC236}">
                    <a16:creationId xmlns:a16="http://schemas.microsoft.com/office/drawing/2014/main" id="{E5851672-419A-FA4E-2817-81478DEDBF0A}"/>
                  </a:ext>
                </a:extLst>
              </p:cNvPr>
              <p:cNvSpPr/>
              <p:nvPr/>
            </p:nvSpPr>
            <p:spPr>
              <a:xfrm>
                <a:off x="5271514" y="1686202"/>
                <a:ext cx="130101" cy="153980"/>
              </a:xfrm>
              <a:custGeom>
                <a:avLst/>
                <a:gdLst/>
                <a:ahLst/>
                <a:cxnLst/>
                <a:rect l="l" t="t" r="r" b="b"/>
                <a:pathLst>
                  <a:path w="4059" h="4804" extrusionOk="0">
                    <a:moveTo>
                      <a:pt x="2048" y="1"/>
                    </a:moveTo>
                    <a:cubicBezTo>
                      <a:pt x="1811" y="1"/>
                      <a:pt x="1541" y="40"/>
                      <a:pt x="1233" y="128"/>
                    </a:cubicBezTo>
                    <a:cubicBezTo>
                      <a:pt x="1233" y="128"/>
                      <a:pt x="0" y="228"/>
                      <a:pt x="99" y="1481"/>
                    </a:cubicBezTo>
                    <a:cubicBezTo>
                      <a:pt x="191" y="2647"/>
                      <a:pt x="415" y="3880"/>
                      <a:pt x="1538" y="3880"/>
                    </a:cubicBezTo>
                    <a:cubicBezTo>
                      <a:pt x="1641" y="3880"/>
                      <a:pt x="1751" y="3870"/>
                      <a:pt x="1870" y="3848"/>
                    </a:cubicBezTo>
                    <a:lnTo>
                      <a:pt x="2029" y="4803"/>
                    </a:lnTo>
                    <a:cubicBezTo>
                      <a:pt x="2029" y="4803"/>
                      <a:pt x="2040" y="4804"/>
                      <a:pt x="2060" y="4804"/>
                    </a:cubicBezTo>
                    <a:cubicBezTo>
                      <a:pt x="2246" y="4804"/>
                      <a:pt x="3250" y="4755"/>
                      <a:pt x="4058" y="3749"/>
                    </a:cubicBezTo>
                    <a:lnTo>
                      <a:pt x="3720" y="2237"/>
                    </a:lnTo>
                    <a:cubicBezTo>
                      <a:pt x="3720" y="2219"/>
                      <a:pt x="3828" y="1"/>
                      <a:pt x="2048" y="1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21;p20">
                <a:extLst>
                  <a:ext uri="{FF2B5EF4-FFF2-40B4-BE49-F238E27FC236}">
                    <a16:creationId xmlns:a16="http://schemas.microsoft.com/office/drawing/2014/main" id="{8A4C7931-BEAF-11F3-03E0-85C6A16427AA}"/>
                  </a:ext>
                </a:extLst>
              </p:cNvPr>
              <p:cNvSpPr/>
              <p:nvPr/>
            </p:nvSpPr>
            <p:spPr>
              <a:xfrm>
                <a:off x="5248533" y="1665240"/>
                <a:ext cx="183661" cy="103594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3232" extrusionOk="0">
                    <a:moveTo>
                      <a:pt x="2465" y="0"/>
                    </a:moveTo>
                    <a:cubicBezTo>
                      <a:pt x="1561" y="0"/>
                      <a:pt x="686" y="371"/>
                      <a:pt x="1" y="1001"/>
                    </a:cubicBezTo>
                    <a:lnTo>
                      <a:pt x="160" y="1021"/>
                    </a:lnTo>
                    <a:cubicBezTo>
                      <a:pt x="259" y="1419"/>
                      <a:pt x="657" y="1697"/>
                      <a:pt x="1055" y="1737"/>
                    </a:cubicBezTo>
                    <a:cubicBezTo>
                      <a:pt x="1152" y="1752"/>
                      <a:pt x="1251" y="1758"/>
                      <a:pt x="1349" y="1758"/>
                    </a:cubicBezTo>
                    <a:cubicBezTo>
                      <a:pt x="1656" y="1758"/>
                      <a:pt x="1968" y="1698"/>
                      <a:pt x="2269" y="1638"/>
                    </a:cubicBezTo>
                    <a:cubicBezTo>
                      <a:pt x="2516" y="1601"/>
                      <a:pt x="2770" y="1556"/>
                      <a:pt x="3023" y="1556"/>
                    </a:cubicBezTo>
                    <a:cubicBezTo>
                      <a:pt x="3178" y="1556"/>
                      <a:pt x="3331" y="1573"/>
                      <a:pt x="3482" y="1618"/>
                    </a:cubicBezTo>
                    <a:cubicBezTo>
                      <a:pt x="3781" y="1717"/>
                      <a:pt x="4099" y="1996"/>
                      <a:pt x="3999" y="2294"/>
                    </a:cubicBezTo>
                    <a:cubicBezTo>
                      <a:pt x="3979" y="2414"/>
                      <a:pt x="3880" y="2513"/>
                      <a:pt x="3860" y="2632"/>
                    </a:cubicBezTo>
                    <a:cubicBezTo>
                      <a:pt x="3800" y="2911"/>
                      <a:pt x="4079" y="3130"/>
                      <a:pt x="4357" y="3209"/>
                    </a:cubicBezTo>
                    <a:cubicBezTo>
                      <a:pt x="4429" y="3224"/>
                      <a:pt x="4502" y="3232"/>
                      <a:pt x="4574" y="3232"/>
                    </a:cubicBezTo>
                    <a:cubicBezTo>
                      <a:pt x="4881" y="3232"/>
                      <a:pt x="5179" y="3100"/>
                      <a:pt x="5372" y="2891"/>
                    </a:cubicBezTo>
                    <a:cubicBezTo>
                      <a:pt x="5631" y="2612"/>
                      <a:pt x="5730" y="2195"/>
                      <a:pt x="5631" y="1837"/>
                    </a:cubicBezTo>
                    <a:cubicBezTo>
                      <a:pt x="5551" y="1598"/>
                      <a:pt x="5392" y="1399"/>
                      <a:pt x="5233" y="1200"/>
                    </a:cubicBezTo>
                    <a:cubicBezTo>
                      <a:pt x="4576" y="484"/>
                      <a:pt x="3641" y="26"/>
                      <a:pt x="2667" y="7"/>
                    </a:cubicBezTo>
                    <a:cubicBezTo>
                      <a:pt x="2599" y="2"/>
                      <a:pt x="2532" y="0"/>
                      <a:pt x="246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22;p20">
                <a:extLst>
                  <a:ext uri="{FF2B5EF4-FFF2-40B4-BE49-F238E27FC236}">
                    <a16:creationId xmlns:a16="http://schemas.microsoft.com/office/drawing/2014/main" id="{97FE3FA1-F915-3352-9788-B3B3882C96A9}"/>
                  </a:ext>
                </a:extLst>
              </p:cNvPr>
              <p:cNvSpPr/>
              <p:nvPr/>
            </p:nvSpPr>
            <p:spPr>
              <a:xfrm>
                <a:off x="5276386" y="1879663"/>
                <a:ext cx="180039" cy="215553"/>
              </a:xfrm>
              <a:custGeom>
                <a:avLst/>
                <a:gdLst/>
                <a:ahLst/>
                <a:cxnLst/>
                <a:rect l="l" t="t" r="r" b="b"/>
                <a:pathLst>
                  <a:path w="5617" h="6725" extrusionOk="0">
                    <a:moveTo>
                      <a:pt x="27" y="4258"/>
                    </a:moveTo>
                    <a:lnTo>
                      <a:pt x="27" y="4258"/>
                    </a:lnTo>
                    <a:cubicBezTo>
                      <a:pt x="27" y="4258"/>
                      <a:pt x="0" y="4391"/>
                      <a:pt x="61" y="4522"/>
                    </a:cubicBezTo>
                    <a:lnTo>
                      <a:pt x="61" y="4522"/>
                    </a:lnTo>
                    <a:cubicBezTo>
                      <a:pt x="27" y="4357"/>
                      <a:pt x="27" y="4258"/>
                      <a:pt x="27" y="4258"/>
                    </a:cubicBezTo>
                    <a:close/>
                    <a:moveTo>
                      <a:pt x="4503" y="0"/>
                    </a:moveTo>
                    <a:lnTo>
                      <a:pt x="4503" y="0"/>
                    </a:lnTo>
                    <a:cubicBezTo>
                      <a:pt x="4503" y="1"/>
                      <a:pt x="3667" y="3661"/>
                      <a:pt x="1738" y="4456"/>
                    </a:cubicBezTo>
                    <a:cubicBezTo>
                      <a:pt x="1192" y="4684"/>
                      <a:pt x="819" y="4765"/>
                      <a:pt x="564" y="4765"/>
                    </a:cubicBezTo>
                    <a:cubicBezTo>
                      <a:pt x="253" y="4765"/>
                      <a:pt x="118" y="4645"/>
                      <a:pt x="61" y="4522"/>
                    </a:cubicBezTo>
                    <a:lnTo>
                      <a:pt x="61" y="4522"/>
                    </a:lnTo>
                    <a:cubicBezTo>
                      <a:pt x="157" y="4994"/>
                      <a:pt x="531" y="6001"/>
                      <a:pt x="1977" y="6724"/>
                    </a:cubicBezTo>
                    <a:cubicBezTo>
                      <a:pt x="1996" y="6724"/>
                      <a:pt x="5617" y="3880"/>
                      <a:pt x="4503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723;p20">
                <a:extLst>
                  <a:ext uri="{FF2B5EF4-FFF2-40B4-BE49-F238E27FC236}">
                    <a16:creationId xmlns:a16="http://schemas.microsoft.com/office/drawing/2014/main" id="{EBDA6C0D-F52B-8CC3-F564-4103A87FE489}"/>
                  </a:ext>
                </a:extLst>
              </p:cNvPr>
              <p:cNvSpPr/>
              <p:nvPr/>
            </p:nvSpPr>
            <p:spPr>
              <a:xfrm>
                <a:off x="5455777" y="1926202"/>
                <a:ext cx="76541" cy="170295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5313" extrusionOk="0">
                    <a:moveTo>
                      <a:pt x="1591" y="1"/>
                    </a:moveTo>
                    <a:cubicBezTo>
                      <a:pt x="1591" y="1"/>
                      <a:pt x="915" y="4974"/>
                      <a:pt x="0" y="5312"/>
                    </a:cubicBezTo>
                    <a:cubicBezTo>
                      <a:pt x="0" y="5312"/>
                      <a:pt x="1074" y="5093"/>
                      <a:pt x="1910" y="4675"/>
                    </a:cubicBezTo>
                    <a:cubicBezTo>
                      <a:pt x="1910" y="4675"/>
                      <a:pt x="2387" y="2249"/>
                      <a:pt x="1591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724;p20">
                <a:extLst>
                  <a:ext uri="{FF2B5EF4-FFF2-40B4-BE49-F238E27FC236}">
                    <a16:creationId xmlns:a16="http://schemas.microsoft.com/office/drawing/2014/main" id="{6EA42A73-EC24-BFE6-F10C-65A64D881474}"/>
                  </a:ext>
                </a:extLst>
              </p:cNvPr>
              <p:cNvSpPr/>
              <p:nvPr/>
            </p:nvSpPr>
            <p:spPr>
              <a:xfrm>
                <a:off x="5281065" y="1879663"/>
                <a:ext cx="237221" cy="286325"/>
              </a:xfrm>
              <a:custGeom>
                <a:avLst/>
                <a:gdLst/>
                <a:ahLst/>
                <a:cxnLst/>
                <a:rect l="l" t="t" r="r" b="b"/>
                <a:pathLst>
                  <a:path w="7401" h="8933" extrusionOk="0">
                    <a:moveTo>
                      <a:pt x="4317" y="0"/>
                    </a:moveTo>
                    <a:lnTo>
                      <a:pt x="4317" y="0"/>
                    </a:lnTo>
                    <a:cubicBezTo>
                      <a:pt x="4456" y="1473"/>
                      <a:pt x="4078" y="2984"/>
                      <a:pt x="3322" y="4258"/>
                    </a:cubicBezTo>
                    <a:cubicBezTo>
                      <a:pt x="3044" y="4675"/>
                      <a:pt x="2726" y="5093"/>
                      <a:pt x="2328" y="5391"/>
                    </a:cubicBezTo>
                    <a:cubicBezTo>
                      <a:pt x="1791" y="5769"/>
                      <a:pt x="1154" y="5988"/>
                      <a:pt x="657" y="6386"/>
                    </a:cubicBezTo>
                    <a:cubicBezTo>
                      <a:pt x="398" y="6585"/>
                      <a:pt x="179" y="6863"/>
                      <a:pt x="100" y="7182"/>
                    </a:cubicBezTo>
                    <a:cubicBezTo>
                      <a:pt x="0" y="7679"/>
                      <a:pt x="259" y="8196"/>
                      <a:pt x="657" y="8515"/>
                    </a:cubicBezTo>
                    <a:cubicBezTo>
                      <a:pt x="1055" y="8833"/>
                      <a:pt x="1572" y="8932"/>
                      <a:pt x="2069" y="8932"/>
                    </a:cubicBezTo>
                    <a:cubicBezTo>
                      <a:pt x="2084" y="8932"/>
                      <a:pt x="2100" y="8933"/>
                      <a:pt x="2115" y="8933"/>
                    </a:cubicBezTo>
                    <a:cubicBezTo>
                      <a:pt x="3788" y="8933"/>
                      <a:pt x="5340" y="7845"/>
                      <a:pt x="6227" y="6426"/>
                    </a:cubicBezTo>
                    <a:cubicBezTo>
                      <a:pt x="7122" y="4974"/>
                      <a:pt x="7400" y="3243"/>
                      <a:pt x="7400" y="1552"/>
                    </a:cubicBezTo>
                    <a:lnTo>
                      <a:pt x="4317" y="0"/>
                    </a:lnTo>
                    <a:close/>
                  </a:path>
                </a:pathLst>
              </a:custGeom>
              <a:solidFill>
                <a:srgbClr val="4347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725;p20">
                <a:extLst>
                  <a:ext uri="{FF2B5EF4-FFF2-40B4-BE49-F238E27FC236}">
                    <a16:creationId xmlns:a16="http://schemas.microsoft.com/office/drawing/2014/main" id="{C80BC6A4-220D-3957-EA8A-DE45A8FFA0AB}"/>
                  </a:ext>
                </a:extLst>
              </p:cNvPr>
              <p:cNvSpPr/>
              <p:nvPr/>
            </p:nvSpPr>
            <p:spPr>
              <a:xfrm>
                <a:off x="5387764" y="2202291"/>
                <a:ext cx="163660" cy="21635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675" extrusionOk="0">
                    <a:moveTo>
                      <a:pt x="5006" y="0"/>
                    </a:moveTo>
                    <a:cubicBezTo>
                      <a:pt x="5006" y="0"/>
                      <a:pt x="1505" y="478"/>
                      <a:pt x="13" y="577"/>
                    </a:cubicBezTo>
                    <a:cubicBezTo>
                      <a:pt x="0" y="577"/>
                      <a:pt x="1428" y="674"/>
                      <a:pt x="2941" y="674"/>
                    </a:cubicBezTo>
                    <a:cubicBezTo>
                      <a:pt x="3698" y="674"/>
                      <a:pt x="4476" y="650"/>
                      <a:pt x="5106" y="577"/>
                    </a:cubicBezTo>
                    <a:lnTo>
                      <a:pt x="5006" y="0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726;p20">
                <a:extLst>
                  <a:ext uri="{FF2B5EF4-FFF2-40B4-BE49-F238E27FC236}">
                    <a16:creationId xmlns:a16="http://schemas.microsoft.com/office/drawing/2014/main" id="{BC243110-D095-79C6-E6B4-7D276B3488FB}"/>
                  </a:ext>
                </a:extLst>
              </p:cNvPr>
              <p:cNvSpPr/>
              <p:nvPr/>
            </p:nvSpPr>
            <p:spPr>
              <a:xfrm>
                <a:off x="4358467" y="2261586"/>
                <a:ext cx="1582592" cy="1200014"/>
              </a:xfrm>
              <a:custGeom>
                <a:avLst/>
                <a:gdLst/>
                <a:ahLst/>
                <a:cxnLst/>
                <a:rect l="l" t="t" r="r" b="b"/>
                <a:pathLst>
                  <a:path w="49375" h="37439" extrusionOk="0">
                    <a:moveTo>
                      <a:pt x="15497" y="0"/>
                    </a:moveTo>
                    <a:cubicBezTo>
                      <a:pt x="13528" y="0"/>
                      <a:pt x="11936" y="1592"/>
                      <a:pt x="11936" y="3561"/>
                    </a:cubicBezTo>
                    <a:lnTo>
                      <a:pt x="11936" y="13149"/>
                    </a:lnTo>
                    <a:cubicBezTo>
                      <a:pt x="11936" y="13827"/>
                      <a:pt x="11380" y="14319"/>
                      <a:pt x="10785" y="14319"/>
                    </a:cubicBezTo>
                    <a:cubicBezTo>
                      <a:pt x="10576" y="14319"/>
                      <a:pt x="10362" y="14258"/>
                      <a:pt x="10166" y="14124"/>
                    </a:cubicBezTo>
                    <a:lnTo>
                      <a:pt x="10146" y="14124"/>
                    </a:lnTo>
                    <a:cubicBezTo>
                      <a:pt x="9234" y="13493"/>
                      <a:pt x="8136" y="13122"/>
                      <a:pt x="6958" y="13122"/>
                    </a:cubicBezTo>
                    <a:cubicBezTo>
                      <a:pt x="6132" y="13122"/>
                      <a:pt x="5266" y="13305"/>
                      <a:pt x="4397" y="13706"/>
                    </a:cubicBezTo>
                    <a:cubicBezTo>
                      <a:pt x="3323" y="14164"/>
                      <a:pt x="2467" y="15019"/>
                      <a:pt x="1970" y="16093"/>
                    </a:cubicBezTo>
                    <a:cubicBezTo>
                      <a:pt x="1" y="20271"/>
                      <a:pt x="3005" y="24369"/>
                      <a:pt x="6963" y="24369"/>
                    </a:cubicBezTo>
                    <a:cubicBezTo>
                      <a:pt x="8137" y="24369"/>
                      <a:pt x="9191" y="24011"/>
                      <a:pt x="10086" y="23394"/>
                    </a:cubicBezTo>
                    <a:cubicBezTo>
                      <a:pt x="10126" y="23374"/>
                      <a:pt x="10146" y="23374"/>
                      <a:pt x="10166" y="23354"/>
                    </a:cubicBezTo>
                    <a:cubicBezTo>
                      <a:pt x="10366" y="23226"/>
                      <a:pt x="10582" y="23168"/>
                      <a:pt x="10791" y="23168"/>
                    </a:cubicBezTo>
                    <a:cubicBezTo>
                      <a:pt x="11390" y="23168"/>
                      <a:pt x="11936" y="23645"/>
                      <a:pt x="11936" y="24309"/>
                    </a:cubicBezTo>
                    <a:lnTo>
                      <a:pt x="11936" y="33917"/>
                    </a:lnTo>
                    <a:cubicBezTo>
                      <a:pt x="11877" y="35847"/>
                      <a:pt x="13468" y="37438"/>
                      <a:pt x="15457" y="37438"/>
                    </a:cubicBezTo>
                    <a:lnTo>
                      <a:pt x="25404" y="37438"/>
                    </a:lnTo>
                    <a:cubicBezTo>
                      <a:pt x="26100" y="37239"/>
                      <a:pt x="26478" y="36404"/>
                      <a:pt x="26060" y="35728"/>
                    </a:cubicBezTo>
                    <a:cubicBezTo>
                      <a:pt x="26040" y="35708"/>
                      <a:pt x="26040" y="35688"/>
                      <a:pt x="26000" y="35648"/>
                    </a:cubicBezTo>
                    <a:cubicBezTo>
                      <a:pt x="25404" y="34753"/>
                      <a:pt x="25046" y="33659"/>
                      <a:pt x="25046" y="32525"/>
                    </a:cubicBezTo>
                    <a:cubicBezTo>
                      <a:pt x="25046" y="29425"/>
                      <a:pt x="27558" y="26911"/>
                      <a:pt x="30653" y="26911"/>
                    </a:cubicBezTo>
                    <a:cubicBezTo>
                      <a:pt x="31511" y="26911"/>
                      <a:pt x="32414" y="27104"/>
                      <a:pt x="33321" y="27532"/>
                    </a:cubicBezTo>
                    <a:cubicBezTo>
                      <a:pt x="34395" y="28029"/>
                      <a:pt x="35211" y="28884"/>
                      <a:pt x="35708" y="29959"/>
                    </a:cubicBezTo>
                    <a:cubicBezTo>
                      <a:pt x="36643" y="32067"/>
                      <a:pt x="36325" y="34156"/>
                      <a:pt x="35290" y="35708"/>
                    </a:cubicBezTo>
                    <a:lnTo>
                      <a:pt x="35290" y="35728"/>
                    </a:lnTo>
                    <a:cubicBezTo>
                      <a:pt x="34833" y="36384"/>
                      <a:pt x="35211" y="37239"/>
                      <a:pt x="35927" y="37438"/>
                    </a:cubicBezTo>
                    <a:lnTo>
                      <a:pt x="45833" y="37438"/>
                    </a:lnTo>
                    <a:cubicBezTo>
                      <a:pt x="47783" y="37438"/>
                      <a:pt x="49374" y="35847"/>
                      <a:pt x="49374" y="33897"/>
                    </a:cubicBezTo>
                    <a:lnTo>
                      <a:pt x="49374" y="3561"/>
                    </a:lnTo>
                    <a:cubicBezTo>
                      <a:pt x="49374" y="1592"/>
                      <a:pt x="47783" y="0"/>
                      <a:pt x="45833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" name="Google Shape;728;p20">
            <a:extLst>
              <a:ext uri="{FF2B5EF4-FFF2-40B4-BE49-F238E27FC236}">
                <a16:creationId xmlns:a16="http://schemas.microsoft.com/office/drawing/2014/main" id="{071047AF-EDA0-3F26-4184-39431CC4E139}"/>
              </a:ext>
            </a:extLst>
          </p:cNvPr>
          <p:cNvSpPr txBox="1"/>
          <p:nvPr/>
        </p:nvSpPr>
        <p:spPr>
          <a:xfrm>
            <a:off x="1349410" y="2501171"/>
            <a:ext cx="2784824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Idea interessante</a:t>
            </a:r>
            <a:endParaRPr sz="25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7" name="Google Shape;729;p20">
            <a:extLst>
              <a:ext uri="{FF2B5EF4-FFF2-40B4-BE49-F238E27FC236}">
                <a16:creationId xmlns:a16="http://schemas.microsoft.com/office/drawing/2014/main" id="{11D5ADB1-5164-205E-0CC4-89E351A66DF0}"/>
              </a:ext>
            </a:extLst>
          </p:cNvPr>
          <p:cNvSpPr txBox="1"/>
          <p:nvPr/>
        </p:nvSpPr>
        <p:spPr>
          <a:xfrm>
            <a:off x="1380202" y="4556177"/>
            <a:ext cx="3020154" cy="110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Appassionati di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 Management</a:t>
            </a:r>
            <a:endParaRPr sz="2500" b="1" dirty="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" name="Google Shape;730;p20">
            <a:extLst>
              <a:ext uri="{FF2B5EF4-FFF2-40B4-BE49-F238E27FC236}">
                <a16:creationId xmlns:a16="http://schemas.microsoft.com/office/drawing/2014/main" id="{000D17D6-8FE5-4DC5-DAAD-2A6653D41A90}"/>
              </a:ext>
            </a:extLst>
          </p:cNvPr>
          <p:cNvSpPr txBox="1"/>
          <p:nvPr/>
        </p:nvSpPr>
        <p:spPr>
          <a:xfrm>
            <a:off x="7450288" y="2524680"/>
            <a:ext cx="3081428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b="1" dirty="0" err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Greenfield</a:t>
            </a:r>
            <a:r>
              <a:rPr lang="it-IT" sz="25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engineering (no AI)</a:t>
            </a:r>
            <a:endParaRPr sz="25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" name="Google Shape;735;p20">
            <a:extLst>
              <a:ext uri="{FF2B5EF4-FFF2-40B4-BE49-F238E27FC236}">
                <a16:creationId xmlns:a16="http://schemas.microsoft.com/office/drawing/2014/main" id="{BC0A7865-AC76-2E95-DACE-6971CDBD654C}"/>
              </a:ext>
            </a:extLst>
          </p:cNvPr>
          <p:cNvSpPr txBox="1"/>
          <p:nvPr/>
        </p:nvSpPr>
        <p:spPr>
          <a:xfrm>
            <a:off x="1380202" y="3877872"/>
            <a:ext cx="1789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4500" b="1" dirty="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" name="Google Shape;736;p20">
            <a:extLst>
              <a:ext uri="{FF2B5EF4-FFF2-40B4-BE49-F238E27FC236}">
                <a16:creationId xmlns:a16="http://schemas.microsoft.com/office/drawing/2014/main" id="{C863429A-87DA-3DC8-F6E3-AEE09E061AB8}"/>
              </a:ext>
            </a:extLst>
          </p:cNvPr>
          <p:cNvSpPr txBox="1"/>
          <p:nvPr/>
        </p:nvSpPr>
        <p:spPr>
          <a:xfrm>
            <a:off x="1380202" y="1764968"/>
            <a:ext cx="1789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45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5" name="Google Shape;737;p20">
            <a:extLst>
              <a:ext uri="{FF2B5EF4-FFF2-40B4-BE49-F238E27FC236}">
                <a16:creationId xmlns:a16="http://schemas.microsoft.com/office/drawing/2014/main" id="{09748A32-65C3-D970-A8DB-39AB8A7C7661}"/>
              </a:ext>
            </a:extLst>
          </p:cNvPr>
          <p:cNvSpPr txBox="1"/>
          <p:nvPr/>
        </p:nvSpPr>
        <p:spPr>
          <a:xfrm>
            <a:off x="8517422" y="3877872"/>
            <a:ext cx="1789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4500" b="1" dirty="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" name="Google Shape;738;p20">
            <a:extLst>
              <a:ext uri="{FF2B5EF4-FFF2-40B4-BE49-F238E27FC236}">
                <a16:creationId xmlns:a16="http://schemas.microsoft.com/office/drawing/2014/main" id="{93EB640B-8B8C-205F-A37A-8B99044FD405}"/>
              </a:ext>
            </a:extLst>
          </p:cNvPr>
          <p:cNvSpPr txBox="1"/>
          <p:nvPr/>
        </p:nvSpPr>
        <p:spPr>
          <a:xfrm>
            <a:off x="8506864" y="1705315"/>
            <a:ext cx="1789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45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9" name="Google Shape;727;p20">
            <a:extLst>
              <a:ext uri="{FF2B5EF4-FFF2-40B4-BE49-F238E27FC236}">
                <a16:creationId xmlns:a16="http://schemas.microsoft.com/office/drawing/2014/main" id="{869BD440-6C8A-205D-9954-B97CAD5E42D3}"/>
              </a:ext>
            </a:extLst>
          </p:cNvPr>
          <p:cNvSpPr txBox="1"/>
          <p:nvPr/>
        </p:nvSpPr>
        <p:spPr>
          <a:xfrm>
            <a:off x="6417334" y="5023785"/>
            <a:ext cx="3930471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Team con 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competenze 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diverse</a:t>
            </a:r>
            <a:endParaRPr sz="2500" b="1" dirty="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43115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48">
            <a:extLst>
              <a:ext uri="{FF2B5EF4-FFF2-40B4-BE49-F238E27FC236}">
                <a16:creationId xmlns:a16="http://schemas.microsoft.com/office/drawing/2014/main" id="{729A6AD9-3AD4-B5D5-28DC-44D266A92E90}"/>
              </a:ext>
            </a:extLst>
          </p:cNvPr>
          <p:cNvGrpSpPr/>
          <p:nvPr/>
        </p:nvGrpSpPr>
        <p:grpSpPr>
          <a:xfrm>
            <a:off x="1387611" y="1634851"/>
            <a:ext cx="9416778" cy="4356177"/>
            <a:chOff x="1178379" y="1402862"/>
            <a:chExt cx="9834117" cy="4400331"/>
          </a:xfrm>
        </p:grpSpPr>
        <p:grpSp>
          <p:nvGrpSpPr>
            <p:cNvPr id="5" name="Graphic 3">
              <a:extLst>
                <a:ext uri="{FF2B5EF4-FFF2-40B4-BE49-F238E27FC236}">
                  <a16:creationId xmlns:a16="http://schemas.microsoft.com/office/drawing/2014/main" id="{870569B1-679A-4374-9CF6-64E184C6DC5A}"/>
                </a:ext>
              </a:extLst>
            </p:cNvPr>
            <p:cNvGrpSpPr/>
            <p:nvPr/>
          </p:nvGrpSpPr>
          <p:grpSpPr>
            <a:xfrm rot="5400000">
              <a:off x="3999436" y="1536511"/>
              <a:ext cx="4193127" cy="3925829"/>
              <a:chOff x="3485925" y="990611"/>
              <a:chExt cx="5213828" cy="4881464"/>
            </a:xfrm>
          </p:grpSpPr>
          <p:sp>
            <p:nvSpPr>
              <p:cNvPr id="51" name="Freeform: Shape 5">
                <a:extLst>
                  <a:ext uri="{FF2B5EF4-FFF2-40B4-BE49-F238E27FC236}">
                    <a16:creationId xmlns:a16="http://schemas.microsoft.com/office/drawing/2014/main" id="{C4B4D504-970E-D21E-D73D-ECDC755F9727}"/>
                  </a:ext>
                </a:extLst>
              </p:cNvPr>
              <p:cNvSpPr/>
              <p:nvPr/>
            </p:nvSpPr>
            <p:spPr>
              <a:xfrm>
                <a:off x="4863837" y="4460557"/>
                <a:ext cx="1515531" cy="1411518"/>
              </a:xfrm>
              <a:custGeom>
                <a:avLst/>
                <a:gdLst>
                  <a:gd name="connsiteX0" fmla="*/ 1137008 w 1515531"/>
                  <a:gd name="connsiteY0" fmla="*/ 1408843 h 1411518"/>
                  <a:gd name="connsiteX1" fmla="*/ 132692 w 1515531"/>
                  <a:gd name="connsiteY1" fmla="*/ 1224725 h 1411518"/>
                  <a:gd name="connsiteX2" fmla="*/ 2675 w 1515531"/>
                  <a:gd name="connsiteY2" fmla="*/ 1036320 h 1411518"/>
                  <a:gd name="connsiteX3" fmla="*/ 192699 w 1515531"/>
                  <a:gd name="connsiteY3" fmla="*/ 0 h 1411518"/>
                  <a:gd name="connsiteX4" fmla="*/ 1515531 w 1515531"/>
                  <a:gd name="connsiteY4" fmla="*/ 242507 h 1411518"/>
                  <a:gd name="connsiteX5" fmla="*/ 1325507 w 1515531"/>
                  <a:gd name="connsiteY5" fmla="*/ 1278827 h 1411518"/>
                  <a:gd name="connsiteX6" fmla="*/ 1137008 w 1515531"/>
                  <a:gd name="connsiteY6" fmla="*/ 1408843 h 1411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15531" h="1411518">
                    <a:moveTo>
                      <a:pt x="1137008" y="1408843"/>
                    </a:moveTo>
                    <a:lnTo>
                      <a:pt x="132692" y="1224725"/>
                    </a:lnTo>
                    <a:cubicBezTo>
                      <a:pt x="44776" y="1208627"/>
                      <a:pt x="-13422" y="1124236"/>
                      <a:pt x="2675" y="1036320"/>
                    </a:cubicBezTo>
                    <a:lnTo>
                      <a:pt x="192699" y="0"/>
                    </a:lnTo>
                    <a:lnTo>
                      <a:pt x="1515531" y="242507"/>
                    </a:lnTo>
                    <a:lnTo>
                      <a:pt x="1325507" y="1278827"/>
                    </a:lnTo>
                    <a:cubicBezTo>
                      <a:pt x="1309315" y="1366743"/>
                      <a:pt x="1225019" y="1424940"/>
                      <a:pt x="1137008" y="1408843"/>
                    </a:cubicBezTo>
                    <a:close/>
                  </a:path>
                </a:pathLst>
              </a:custGeom>
              <a:solidFill>
                <a:srgbClr val="CFCDC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6">
                <a:extLst>
                  <a:ext uri="{FF2B5EF4-FFF2-40B4-BE49-F238E27FC236}">
                    <a16:creationId xmlns:a16="http://schemas.microsoft.com/office/drawing/2014/main" id="{7A1E6730-ECB0-74A7-F914-9EB04A45A1D9}"/>
                  </a:ext>
                </a:extLst>
              </p:cNvPr>
              <p:cNvSpPr/>
              <p:nvPr/>
            </p:nvSpPr>
            <p:spPr>
              <a:xfrm>
                <a:off x="5275946" y="1541480"/>
                <a:ext cx="1304875" cy="877488"/>
              </a:xfrm>
              <a:custGeom>
                <a:avLst/>
                <a:gdLst>
                  <a:gd name="connsiteX0" fmla="*/ 1304875 w 1304875"/>
                  <a:gd name="connsiteY0" fmla="*/ 737757 h 877488"/>
                  <a:gd name="connsiteX1" fmla="*/ 74912 w 1304875"/>
                  <a:gd name="connsiteY1" fmla="*/ 877489 h 877488"/>
                  <a:gd name="connsiteX2" fmla="*/ 617 w 1304875"/>
                  <a:gd name="connsiteY2" fmla="*/ 223407 h 877488"/>
                  <a:gd name="connsiteX3" fmla="*/ 83580 w 1304875"/>
                  <a:gd name="connsiteY3" fmla="*/ 119108 h 877488"/>
                  <a:gd name="connsiteX4" fmla="*/ 1126186 w 1304875"/>
                  <a:gd name="connsiteY4" fmla="*/ 617 h 877488"/>
                  <a:gd name="connsiteX5" fmla="*/ 1230485 w 1304875"/>
                  <a:gd name="connsiteY5" fmla="*/ 83580 h 877488"/>
                  <a:gd name="connsiteX6" fmla="*/ 1304875 w 1304875"/>
                  <a:gd name="connsiteY6" fmla="*/ 737757 h 877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4875" h="877488">
                    <a:moveTo>
                      <a:pt x="1304875" y="737757"/>
                    </a:moveTo>
                    <a:lnTo>
                      <a:pt x="74912" y="877489"/>
                    </a:lnTo>
                    <a:lnTo>
                      <a:pt x="617" y="223407"/>
                    </a:lnTo>
                    <a:cubicBezTo>
                      <a:pt x="-5288" y="171686"/>
                      <a:pt x="31859" y="125014"/>
                      <a:pt x="83580" y="119108"/>
                    </a:cubicBezTo>
                    <a:lnTo>
                      <a:pt x="1126186" y="617"/>
                    </a:lnTo>
                    <a:cubicBezTo>
                      <a:pt x="1177907" y="-5288"/>
                      <a:pt x="1224580" y="31859"/>
                      <a:pt x="1230485" y="83580"/>
                    </a:cubicBezTo>
                    <a:lnTo>
                      <a:pt x="1304875" y="737757"/>
                    </a:lnTo>
                    <a:close/>
                  </a:path>
                </a:pathLst>
              </a:custGeom>
              <a:solidFill>
                <a:srgbClr val="CFCDC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7">
                <a:extLst>
                  <a:ext uri="{FF2B5EF4-FFF2-40B4-BE49-F238E27FC236}">
                    <a16:creationId xmlns:a16="http://schemas.microsoft.com/office/drawing/2014/main" id="{180D2AEC-2484-7AB5-5E48-31F6AA0F6745}"/>
                  </a:ext>
                </a:extLst>
              </p:cNvPr>
              <p:cNvSpPr/>
              <p:nvPr/>
            </p:nvSpPr>
            <p:spPr>
              <a:xfrm>
                <a:off x="3588447" y="3191637"/>
                <a:ext cx="487013" cy="938403"/>
              </a:xfrm>
              <a:custGeom>
                <a:avLst/>
                <a:gdLst>
                  <a:gd name="connsiteX0" fmla="*/ 118491 w 487013"/>
                  <a:gd name="connsiteY0" fmla="*/ 938403 h 938403"/>
                  <a:gd name="connsiteX1" fmla="*/ 487013 w 487013"/>
                  <a:gd name="connsiteY1" fmla="*/ 938403 h 938403"/>
                  <a:gd name="connsiteX2" fmla="*/ 487013 w 487013"/>
                  <a:gd name="connsiteY2" fmla="*/ 0 h 938403"/>
                  <a:gd name="connsiteX3" fmla="*/ 118491 w 487013"/>
                  <a:gd name="connsiteY3" fmla="*/ 0 h 938403"/>
                  <a:gd name="connsiteX4" fmla="*/ 0 w 487013"/>
                  <a:gd name="connsiteY4" fmla="*/ 118491 h 938403"/>
                  <a:gd name="connsiteX5" fmla="*/ 0 w 487013"/>
                  <a:gd name="connsiteY5" fmla="*/ 819817 h 938403"/>
                  <a:gd name="connsiteX6" fmla="*/ 118491 w 487013"/>
                  <a:gd name="connsiteY6" fmla="*/ 938403 h 938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013" h="938403">
                    <a:moveTo>
                      <a:pt x="118491" y="938403"/>
                    </a:moveTo>
                    <a:lnTo>
                      <a:pt x="487013" y="938403"/>
                    </a:lnTo>
                    <a:lnTo>
                      <a:pt x="487013" y="0"/>
                    </a:lnTo>
                    <a:lnTo>
                      <a:pt x="118491" y="0"/>
                    </a:lnTo>
                    <a:cubicBezTo>
                      <a:pt x="53054" y="0"/>
                      <a:pt x="0" y="53054"/>
                      <a:pt x="0" y="118491"/>
                    </a:cubicBezTo>
                    <a:lnTo>
                      <a:pt x="0" y="819817"/>
                    </a:lnTo>
                    <a:cubicBezTo>
                      <a:pt x="0" y="885349"/>
                      <a:pt x="53054" y="938403"/>
                      <a:pt x="118491" y="938403"/>
                    </a:cubicBezTo>
                    <a:close/>
                  </a:path>
                </a:pathLst>
              </a:custGeom>
              <a:solidFill>
                <a:srgbClr val="CFCDC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8">
                <a:extLst>
                  <a:ext uri="{FF2B5EF4-FFF2-40B4-BE49-F238E27FC236}">
                    <a16:creationId xmlns:a16="http://schemas.microsoft.com/office/drawing/2014/main" id="{43E5B12A-7051-41AC-26D2-1CDFCB8127E4}"/>
                  </a:ext>
                </a:extLst>
              </p:cNvPr>
              <p:cNvSpPr/>
              <p:nvPr/>
            </p:nvSpPr>
            <p:spPr>
              <a:xfrm>
                <a:off x="8082819" y="1811940"/>
                <a:ext cx="616934" cy="1246155"/>
              </a:xfrm>
              <a:custGeom>
                <a:avLst/>
                <a:gdLst>
                  <a:gd name="connsiteX0" fmla="*/ 412337 w 616934"/>
                  <a:gd name="connsiteY0" fmla="*/ 1246156 h 1246155"/>
                  <a:gd name="connsiteX1" fmla="*/ 0 w 616934"/>
                  <a:gd name="connsiteY1" fmla="*/ 1246156 h 1246155"/>
                  <a:gd name="connsiteX2" fmla="*/ 0 w 616934"/>
                  <a:gd name="connsiteY2" fmla="*/ 0 h 1246155"/>
                  <a:gd name="connsiteX3" fmla="*/ 412337 w 616934"/>
                  <a:gd name="connsiteY3" fmla="*/ 0 h 1246155"/>
                  <a:gd name="connsiteX4" fmla="*/ 616934 w 616934"/>
                  <a:gd name="connsiteY4" fmla="*/ 204597 h 1246155"/>
                  <a:gd name="connsiteX5" fmla="*/ 616934 w 616934"/>
                  <a:gd name="connsiteY5" fmla="*/ 1041559 h 1246155"/>
                  <a:gd name="connsiteX6" fmla="*/ 412337 w 616934"/>
                  <a:gd name="connsiteY6" fmla="*/ 1246156 h 124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6934" h="1246155">
                    <a:moveTo>
                      <a:pt x="412337" y="1246156"/>
                    </a:moveTo>
                    <a:lnTo>
                      <a:pt x="0" y="1246156"/>
                    </a:lnTo>
                    <a:lnTo>
                      <a:pt x="0" y="0"/>
                    </a:lnTo>
                    <a:lnTo>
                      <a:pt x="412337" y="0"/>
                    </a:lnTo>
                    <a:cubicBezTo>
                      <a:pt x="525304" y="0"/>
                      <a:pt x="616934" y="91630"/>
                      <a:pt x="616934" y="204597"/>
                    </a:cubicBezTo>
                    <a:lnTo>
                      <a:pt x="616934" y="1041559"/>
                    </a:lnTo>
                    <a:cubicBezTo>
                      <a:pt x="616934" y="1154525"/>
                      <a:pt x="525304" y="1246156"/>
                      <a:pt x="412337" y="1246156"/>
                    </a:cubicBezTo>
                    <a:close/>
                  </a:path>
                </a:pathLst>
              </a:custGeom>
              <a:solidFill>
                <a:srgbClr val="CFCDC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9">
                <a:extLst>
                  <a:ext uri="{FF2B5EF4-FFF2-40B4-BE49-F238E27FC236}">
                    <a16:creationId xmlns:a16="http://schemas.microsoft.com/office/drawing/2014/main" id="{3B723EFB-ACDD-B824-A173-6CAE32D06ABF}"/>
                  </a:ext>
                </a:extLst>
              </p:cNvPr>
              <p:cNvSpPr/>
              <p:nvPr/>
            </p:nvSpPr>
            <p:spPr>
              <a:xfrm>
                <a:off x="7354442" y="3892200"/>
                <a:ext cx="1145476" cy="1576292"/>
              </a:xfrm>
              <a:custGeom>
                <a:avLst/>
                <a:gdLst>
                  <a:gd name="connsiteX0" fmla="*/ 153543 w 1145476"/>
                  <a:gd name="connsiteY0" fmla="*/ 1576292 h 1576292"/>
                  <a:gd name="connsiteX1" fmla="*/ 992029 w 1145476"/>
                  <a:gd name="connsiteY1" fmla="*/ 1576292 h 1576292"/>
                  <a:gd name="connsiteX2" fmla="*/ 1145477 w 1145476"/>
                  <a:gd name="connsiteY2" fmla="*/ 1422845 h 1576292"/>
                  <a:gd name="connsiteX3" fmla="*/ 1050989 w 1145476"/>
                  <a:gd name="connsiteY3" fmla="*/ 0 h 1576292"/>
                  <a:gd name="connsiteX4" fmla="*/ 0 w 1145476"/>
                  <a:gd name="connsiteY4" fmla="*/ 549973 h 1576292"/>
                  <a:gd name="connsiteX5" fmla="*/ 0 w 1145476"/>
                  <a:gd name="connsiteY5" fmla="*/ 1422845 h 1576292"/>
                  <a:gd name="connsiteX6" fmla="*/ 153543 w 1145476"/>
                  <a:gd name="connsiteY6" fmla="*/ 1576292 h 157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5476" h="1576292">
                    <a:moveTo>
                      <a:pt x="153543" y="1576292"/>
                    </a:moveTo>
                    <a:lnTo>
                      <a:pt x="992029" y="1576292"/>
                    </a:lnTo>
                    <a:cubicBezTo>
                      <a:pt x="1076801" y="1576292"/>
                      <a:pt x="1145477" y="1507617"/>
                      <a:pt x="1145477" y="1422845"/>
                    </a:cubicBezTo>
                    <a:lnTo>
                      <a:pt x="1050989" y="0"/>
                    </a:lnTo>
                    <a:lnTo>
                      <a:pt x="0" y="549973"/>
                    </a:lnTo>
                    <a:lnTo>
                      <a:pt x="0" y="1422845"/>
                    </a:lnTo>
                    <a:cubicBezTo>
                      <a:pt x="95" y="1507617"/>
                      <a:pt x="68771" y="1576292"/>
                      <a:pt x="153543" y="1576292"/>
                    </a:cubicBezTo>
                    <a:close/>
                  </a:path>
                </a:pathLst>
              </a:custGeom>
              <a:solidFill>
                <a:srgbClr val="CFCDC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10">
                <a:extLst>
                  <a:ext uri="{FF2B5EF4-FFF2-40B4-BE49-F238E27FC236}">
                    <a16:creationId xmlns:a16="http://schemas.microsoft.com/office/drawing/2014/main" id="{44B75327-9D9C-8F95-53F4-20562CC2800D}"/>
                  </a:ext>
                </a:extLst>
              </p:cNvPr>
              <p:cNvSpPr/>
              <p:nvPr/>
            </p:nvSpPr>
            <p:spPr>
              <a:xfrm>
                <a:off x="4521897" y="2126551"/>
                <a:ext cx="3978116" cy="2855309"/>
              </a:xfrm>
              <a:custGeom>
                <a:avLst/>
                <a:gdLst>
                  <a:gd name="connsiteX0" fmla="*/ 3795998 w 3978116"/>
                  <a:gd name="connsiteY0" fmla="*/ 830580 h 2855309"/>
                  <a:gd name="connsiteX1" fmla="*/ 3689414 w 3978116"/>
                  <a:gd name="connsiteY1" fmla="*/ 686753 h 2855309"/>
                  <a:gd name="connsiteX2" fmla="*/ 3485007 w 3978116"/>
                  <a:gd name="connsiteY2" fmla="*/ 486918 h 2855309"/>
                  <a:gd name="connsiteX3" fmla="*/ 3275457 w 3978116"/>
                  <a:gd name="connsiteY3" fmla="*/ 338899 h 2855309"/>
                  <a:gd name="connsiteX4" fmla="*/ 2023396 w 3978116"/>
                  <a:gd name="connsiteY4" fmla="*/ 190 h 2855309"/>
                  <a:gd name="connsiteX5" fmla="*/ 1988915 w 3978116"/>
                  <a:gd name="connsiteY5" fmla="*/ 0 h 2855309"/>
                  <a:gd name="connsiteX6" fmla="*/ 1804416 w 3978116"/>
                  <a:gd name="connsiteY6" fmla="*/ 6096 h 2855309"/>
                  <a:gd name="connsiteX7" fmla="*/ 1786414 w 3978116"/>
                  <a:gd name="connsiteY7" fmla="*/ 7334 h 2855309"/>
                  <a:gd name="connsiteX8" fmla="*/ 1092327 w 3978116"/>
                  <a:gd name="connsiteY8" fmla="*/ 153067 h 2855309"/>
                  <a:gd name="connsiteX9" fmla="*/ 1066991 w 3978116"/>
                  <a:gd name="connsiteY9" fmla="*/ 162401 h 2855309"/>
                  <a:gd name="connsiteX10" fmla="*/ 869156 w 3978116"/>
                  <a:gd name="connsiteY10" fmla="*/ 247650 h 2855309"/>
                  <a:gd name="connsiteX11" fmla="*/ 0 w 3978116"/>
                  <a:gd name="connsiteY11" fmla="*/ 1427702 h 2855309"/>
                  <a:gd name="connsiteX12" fmla="*/ 567023 w 3978116"/>
                  <a:gd name="connsiteY12" fmla="*/ 2425827 h 2855309"/>
                  <a:gd name="connsiteX13" fmla="*/ 852392 w 3978116"/>
                  <a:gd name="connsiteY13" fmla="*/ 2599373 h 2855309"/>
                  <a:gd name="connsiteX14" fmla="*/ 878015 w 3978116"/>
                  <a:gd name="connsiteY14" fmla="*/ 2612041 h 2855309"/>
                  <a:gd name="connsiteX15" fmla="*/ 1452562 w 3978116"/>
                  <a:gd name="connsiteY15" fmla="*/ 2802731 h 2855309"/>
                  <a:gd name="connsiteX16" fmla="*/ 1583627 w 3978116"/>
                  <a:gd name="connsiteY16" fmla="*/ 2825591 h 2855309"/>
                  <a:gd name="connsiteX17" fmla="*/ 1882807 w 3978116"/>
                  <a:gd name="connsiteY17" fmla="*/ 2853309 h 2855309"/>
                  <a:gd name="connsiteX18" fmla="*/ 1989011 w 3978116"/>
                  <a:gd name="connsiteY18" fmla="*/ 2855309 h 2855309"/>
                  <a:gd name="connsiteX19" fmla="*/ 2410778 w 3978116"/>
                  <a:gd name="connsiteY19" fmla="*/ 2823210 h 2855309"/>
                  <a:gd name="connsiteX20" fmla="*/ 2754821 w 3978116"/>
                  <a:gd name="connsiteY20" fmla="*/ 2745581 h 2855309"/>
                  <a:gd name="connsiteX21" fmla="*/ 3049905 w 3978116"/>
                  <a:gd name="connsiteY21" fmla="*/ 2635377 h 2855309"/>
                  <a:gd name="connsiteX22" fmla="*/ 3264408 w 3978116"/>
                  <a:gd name="connsiteY22" fmla="*/ 2523077 h 2855309"/>
                  <a:gd name="connsiteX23" fmla="*/ 3425476 w 3978116"/>
                  <a:gd name="connsiteY23" fmla="*/ 2414968 h 2855309"/>
                  <a:gd name="connsiteX24" fmla="*/ 3637407 w 3978116"/>
                  <a:gd name="connsiteY24" fmla="*/ 2226564 h 2855309"/>
                  <a:gd name="connsiteX25" fmla="*/ 3718179 w 3978116"/>
                  <a:gd name="connsiteY25" fmla="*/ 2133505 h 2855309"/>
                  <a:gd name="connsiteX26" fmla="*/ 3862864 w 3978116"/>
                  <a:gd name="connsiteY26" fmla="*/ 1907476 h 2855309"/>
                  <a:gd name="connsiteX27" fmla="*/ 3978117 w 3978116"/>
                  <a:gd name="connsiteY27" fmla="*/ 1427512 h 2855309"/>
                  <a:gd name="connsiteX28" fmla="*/ 3795998 w 3978116"/>
                  <a:gd name="connsiteY28" fmla="*/ 830580 h 2855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978116" h="2855309">
                    <a:moveTo>
                      <a:pt x="3795998" y="830580"/>
                    </a:moveTo>
                    <a:cubicBezTo>
                      <a:pt x="3764280" y="781050"/>
                      <a:pt x="3728561" y="733044"/>
                      <a:pt x="3689414" y="686753"/>
                    </a:cubicBezTo>
                    <a:cubicBezTo>
                      <a:pt x="3629311" y="615886"/>
                      <a:pt x="3560921" y="549021"/>
                      <a:pt x="3485007" y="486918"/>
                    </a:cubicBezTo>
                    <a:cubicBezTo>
                      <a:pt x="3420332" y="433959"/>
                      <a:pt x="3350324" y="384524"/>
                      <a:pt x="3275457" y="338899"/>
                    </a:cubicBezTo>
                    <a:cubicBezTo>
                      <a:pt x="2936748" y="132493"/>
                      <a:pt x="2500598" y="6096"/>
                      <a:pt x="2023396" y="190"/>
                    </a:cubicBezTo>
                    <a:cubicBezTo>
                      <a:pt x="2011871" y="95"/>
                      <a:pt x="2000441" y="0"/>
                      <a:pt x="1988915" y="0"/>
                    </a:cubicBezTo>
                    <a:cubicBezTo>
                      <a:pt x="1926717" y="0"/>
                      <a:pt x="1865186" y="2096"/>
                      <a:pt x="1804416" y="6096"/>
                    </a:cubicBezTo>
                    <a:cubicBezTo>
                      <a:pt x="1798415" y="6477"/>
                      <a:pt x="1792415" y="6858"/>
                      <a:pt x="1786414" y="7334"/>
                    </a:cubicBezTo>
                    <a:cubicBezTo>
                      <a:pt x="1538859" y="25241"/>
                      <a:pt x="1304639" y="75914"/>
                      <a:pt x="1092327" y="153067"/>
                    </a:cubicBezTo>
                    <a:cubicBezTo>
                      <a:pt x="1083850" y="156115"/>
                      <a:pt x="1075373" y="159258"/>
                      <a:pt x="1066991" y="162401"/>
                    </a:cubicBezTo>
                    <a:cubicBezTo>
                      <a:pt x="998506" y="188119"/>
                      <a:pt x="932498" y="216694"/>
                      <a:pt x="869156" y="247650"/>
                    </a:cubicBezTo>
                    <a:cubicBezTo>
                      <a:pt x="344424" y="504730"/>
                      <a:pt x="0" y="937355"/>
                      <a:pt x="0" y="1427702"/>
                    </a:cubicBezTo>
                    <a:cubicBezTo>
                      <a:pt x="0" y="1816227"/>
                      <a:pt x="216122" y="2168462"/>
                      <a:pt x="567023" y="2425827"/>
                    </a:cubicBezTo>
                    <a:cubicBezTo>
                      <a:pt x="654272" y="2489930"/>
                      <a:pt x="749808" y="2548033"/>
                      <a:pt x="852392" y="2599373"/>
                    </a:cubicBezTo>
                    <a:cubicBezTo>
                      <a:pt x="860965" y="2603659"/>
                      <a:pt x="869442" y="2607850"/>
                      <a:pt x="878015" y="2612041"/>
                    </a:cubicBezTo>
                    <a:cubicBezTo>
                      <a:pt x="1051941" y="2696242"/>
                      <a:pt x="1245394" y="2761298"/>
                      <a:pt x="1452562" y="2802731"/>
                    </a:cubicBezTo>
                    <a:cubicBezTo>
                      <a:pt x="1495711" y="2811399"/>
                      <a:pt x="1539430" y="2819114"/>
                      <a:pt x="1583627" y="2825591"/>
                    </a:cubicBezTo>
                    <a:cubicBezTo>
                      <a:pt x="1680877" y="2840069"/>
                      <a:pt x="1780794" y="2849499"/>
                      <a:pt x="1882807" y="2853309"/>
                    </a:cubicBezTo>
                    <a:cubicBezTo>
                      <a:pt x="1917954" y="2854643"/>
                      <a:pt x="1953387" y="2855309"/>
                      <a:pt x="1989011" y="2855309"/>
                    </a:cubicBezTo>
                    <a:cubicBezTo>
                      <a:pt x="2133791" y="2855309"/>
                      <a:pt x="2274856" y="2844260"/>
                      <a:pt x="2410778" y="2823210"/>
                    </a:cubicBezTo>
                    <a:cubicBezTo>
                      <a:pt x="2529840" y="2804732"/>
                      <a:pt x="2644902" y="2778633"/>
                      <a:pt x="2754821" y="2745581"/>
                    </a:cubicBezTo>
                    <a:cubicBezTo>
                      <a:pt x="2857881" y="2714720"/>
                      <a:pt x="2956465" y="2677859"/>
                      <a:pt x="3049905" y="2635377"/>
                    </a:cubicBezTo>
                    <a:cubicBezTo>
                      <a:pt x="3124962" y="2601373"/>
                      <a:pt x="3196685" y="2563844"/>
                      <a:pt x="3264408" y="2523077"/>
                    </a:cubicBezTo>
                    <a:cubicBezTo>
                      <a:pt x="3320796" y="2489168"/>
                      <a:pt x="3374612" y="2453164"/>
                      <a:pt x="3425476" y="2414968"/>
                    </a:cubicBezTo>
                    <a:cubicBezTo>
                      <a:pt x="3503295" y="2356580"/>
                      <a:pt x="3574256" y="2293620"/>
                      <a:pt x="3637407" y="2226564"/>
                    </a:cubicBezTo>
                    <a:cubicBezTo>
                      <a:pt x="3665982" y="2196370"/>
                      <a:pt x="3692843" y="2165223"/>
                      <a:pt x="3718179" y="2133505"/>
                    </a:cubicBezTo>
                    <a:cubicBezTo>
                      <a:pt x="3775139" y="2061877"/>
                      <a:pt x="3823621" y="1986248"/>
                      <a:pt x="3862864" y="1907476"/>
                    </a:cubicBezTo>
                    <a:cubicBezTo>
                      <a:pt x="3937540" y="1757458"/>
                      <a:pt x="3978117" y="1595914"/>
                      <a:pt x="3978117" y="1427512"/>
                    </a:cubicBezTo>
                    <a:cubicBezTo>
                      <a:pt x="3977926" y="1214437"/>
                      <a:pt x="3912775" y="1012222"/>
                      <a:pt x="3795998" y="830580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7" name="Graphic 3">
                <a:extLst>
                  <a:ext uri="{FF2B5EF4-FFF2-40B4-BE49-F238E27FC236}">
                    <a16:creationId xmlns:a16="http://schemas.microsoft.com/office/drawing/2014/main" id="{294C8B12-CF00-A53A-899D-802E03770171}"/>
                  </a:ext>
                </a:extLst>
              </p:cNvPr>
              <p:cNvGrpSpPr/>
              <p:nvPr/>
            </p:nvGrpSpPr>
            <p:grpSpPr>
              <a:xfrm>
                <a:off x="5268053" y="2716684"/>
                <a:ext cx="2314347" cy="1544106"/>
                <a:chOff x="5268053" y="2716684"/>
                <a:chExt cx="2314347" cy="1544106"/>
              </a:xfrm>
            </p:grpSpPr>
            <p:grpSp>
              <p:nvGrpSpPr>
                <p:cNvPr id="114" name="Graphic 3">
                  <a:extLst>
                    <a:ext uri="{FF2B5EF4-FFF2-40B4-BE49-F238E27FC236}">
                      <a16:creationId xmlns:a16="http://schemas.microsoft.com/office/drawing/2014/main" id="{D7CB4D98-3919-92C8-92F1-4BA2AACB3989}"/>
                    </a:ext>
                  </a:extLst>
                </p:cNvPr>
                <p:cNvGrpSpPr/>
                <p:nvPr/>
              </p:nvGrpSpPr>
              <p:grpSpPr>
                <a:xfrm>
                  <a:off x="7282763" y="3361512"/>
                  <a:ext cx="299637" cy="490162"/>
                  <a:chOff x="7282763" y="3361512"/>
                  <a:chExt cx="299637" cy="490162"/>
                </a:xfrm>
                <a:solidFill>
                  <a:srgbClr val="44546A"/>
                </a:solidFill>
              </p:grpSpPr>
              <p:sp>
                <p:nvSpPr>
                  <p:cNvPr id="120" name="Freeform: Shape 13">
                    <a:extLst>
                      <a:ext uri="{FF2B5EF4-FFF2-40B4-BE49-F238E27FC236}">
                        <a16:creationId xmlns:a16="http://schemas.microsoft.com/office/drawing/2014/main" id="{C9BD27B0-42CE-AC52-4248-BE84C51BED0B}"/>
                      </a:ext>
                    </a:extLst>
                  </p:cNvPr>
                  <p:cNvSpPr/>
                  <p:nvPr/>
                </p:nvSpPr>
                <p:spPr>
                  <a:xfrm>
                    <a:off x="7282763" y="3361512"/>
                    <a:ext cx="110496" cy="481685"/>
                  </a:xfrm>
                  <a:custGeom>
                    <a:avLst/>
                    <a:gdLst>
                      <a:gd name="connsiteX0" fmla="*/ 110350 w 110496"/>
                      <a:gd name="connsiteY0" fmla="*/ 40722 h 481685"/>
                      <a:gd name="connsiteX1" fmla="*/ 74727 w 110496"/>
                      <a:gd name="connsiteY1" fmla="*/ 447535 h 481685"/>
                      <a:gd name="connsiteX2" fmla="*/ 34150 w 110496"/>
                      <a:gd name="connsiteY2" fmla="*/ 481539 h 481685"/>
                      <a:gd name="connsiteX3" fmla="*/ 34150 w 110496"/>
                      <a:gd name="connsiteY3" fmla="*/ 481539 h 481685"/>
                      <a:gd name="connsiteX4" fmla="*/ 146 w 110496"/>
                      <a:gd name="connsiteY4" fmla="*/ 440963 h 481685"/>
                      <a:gd name="connsiteX5" fmla="*/ 35770 w 110496"/>
                      <a:gd name="connsiteY5" fmla="*/ 34150 h 481685"/>
                      <a:gd name="connsiteX6" fmla="*/ 76346 w 110496"/>
                      <a:gd name="connsiteY6" fmla="*/ 146 h 481685"/>
                      <a:gd name="connsiteX7" fmla="*/ 76346 w 110496"/>
                      <a:gd name="connsiteY7" fmla="*/ 146 h 481685"/>
                      <a:gd name="connsiteX8" fmla="*/ 110350 w 110496"/>
                      <a:gd name="connsiteY8" fmla="*/ 40722 h 4816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0496" h="481685">
                        <a:moveTo>
                          <a:pt x="110350" y="40722"/>
                        </a:moveTo>
                        <a:lnTo>
                          <a:pt x="74727" y="447535"/>
                        </a:lnTo>
                        <a:cubicBezTo>
                          <a:pt x="72917" y="468109"/>
                          <a:pt x="54724" y="483349"/>
                          <a:pt x="34150" y="481539"/>
                        </a:cubicBezTo>
                        <a:lnTo>
                          <a:pt x="34150" y="481539"/>
                        </a:lnTo>
                        <a:cubicBezTo>
                          <a:pt x="13576" y="479730"/>
                          <a:pt x="-1664" y="461537"/>
                          <a:pt x="146" y="440963"/>
                        </a:cubicBezTo>
                        <a:lnTo>
                          <a:pt x="35770" y="34150"/>
                        </a:lnTo>
                        <a:cubicBezTo>
                          <a:pt x="37579" y="13576"/>
                          <a:pt x="55772" y="-1664"/>
                          <a:pt x="76346" y="146"/>
                        </a:cubicBezTo>
                        <a:lnTo>
                          <a:pt x="76346" y="146"/>
                        </a:lnTo>
                        <a:cubicBezTo>
                          <a:pt x="96920" y="1956"/>
                          <a:pt x="112160" y="20148"/>
                          <a:pt x="110350" y="40722"/>
                        </a:cubicBezTo>
                        <a:close/>
                      </a:path>
                    </a:pathLst>
                  </a:custGeom>
                  <a:solidFill>
                    <a:srgbClr val="44546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" name="Freeform: Shape 14">
                    <a:extLst>
                      <a:ext uri="{FF2B5EF4-FFF2-40B4-BE49-F238E27FC236}">
                        <a16:creationId xmlns:a16="http://schemas.microsoft.com/office/drawing/2014/main" id="{3DBFE769-464E-6A08-DD49-B5DF65FB81AC}"/>
                      </a:ext>
                    </a:extLst>
                  </p:cNvPr>
                  <p:cNvSpPr/>
                  <p:nvPr/>
                </p:nvSpPr>
                <p:spPr>
                  <a:xfrm>
                    <a:off x="7379823" y="3369989"/>
                    <a:ext cx="110496" cy="481685"/>
                  </a:xfrm>
                  <a:custGeom>
                    <a:avLst/>
                    <a:gdLst>
                      <a:gd name="connsiteX0" fmla="*/ 110350 w 110496"/>
                      <a:gd name="connsiteY0" fmla="*/ 40722 h 481685"/>
                      <a:gd name="connsiteX1" fmla="*/ 74727 w 110496"/>
                      <a:gd name="connsiteY1" fmla="*/ 447535 h 481685"/>
                      <a:gd name="connsiteX2" fmla="*/ 34150 w 110496"/>
                      <a:gd name="connsiteY2" fmla="*/ 481539 h 481685"/>
                      <a:gd name="connsiteX3" fmla="*/ 34150 w 110496"/>
                      <a:gd name="connsiteY3" fmla="*/ 481539 h 481685"/>
                      <a:gd name="connsiteX4" fmla="*/ 146 w 110496"/>
                      <a:gd name="connsiteY4" fmla="*/ 440963 h 481685"/>
                      <a:gd name="connsiteX5" fmla="*/ 35770 w 110496"/>
                      <a:gd name="connsiteY5" fmla="*/ 34150 h 481685"/>
                      <a:gd name="connsiteX6" fmla="*/ 76346 w 110496"/>
                      <a:gd name="connsiteY6" fmla="*/ 146 h 481685"/>
                      <a:gd name="connsiteX7" fmla="*/ 76346 w 110496"/>
                      <a:gd name="connsiteY7" fmla="*/ 146 h 481685"/>
                      <a:gd name="connsiteX8" fmla="*/ 110350 w 110496"/>
                      <a:gd name="connsiteY8" fmla="*/ 40722 h 4816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0496" h="481685">
                        <a:moveTo>
                          <a:pt x="110350" y="40722"/>
                        </a:moveTo>
                        <a:lnTo>
                          <a:pt x="74727" y="447535"/>
                        </a:lnTo>
                        <a:cubicBezTo>
                          <a:pt x="72917" y="468109"/>
                          <a:pt x="54724" y="483349"/>
                          <a:pt x="34150" y="481539"/>
                        </a:cubicBezTo>
                        <a:lnTo>
                          <a:pt x="34150" y="481539"/>
                        </a:lnTo>
                        <a:cubicBezTo>
                          <a:pt x="13576" y="479730"/>
                          <a:pt x="-1664" y="461537"/>
                          <a:pt x="146" y="440963"/>
                        </a:cubicBezTo>
                        <a:lnTo>
                          <a:pt x="35770" y="34150"/>
                        </a:lnTo>
                        <a:cubicBezTo>
                          <a:pt x="37579" y="13576"/>
                          <a:pt x="55772" y="-1664"/>
                          <a:pt x="76346" y="146"/>
                        </a:cubicBezTo>
                        <a:lnTo>
                          <a:pt x="76346" y="146"/>
                        </a:lnTo>
                        <a:cubicBezTo>
                          <a:pt x="96920" y="1956"/>
                          <a:pt x="112160" y="20148"/>
                          <a:pt x="110350" y="40722"/>
                        </a:cubicBezTo>
                        <a:close/>
                      </a:path>
                    </a:pathLst>
                  </a:custGeom>
                  <a:solidFill>
                    <a:srgbClr val="44546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Freeform: Shape 15">
                    <a:extLst>
                      <a:ext uri="{FF2B5EF4-FFF2-40B4-BE49-F238E27FC236}">
                        <a16:creationId xmlns:a16="http://schemas.microsoft.com/office/drawing/2014/main" id="{E7D2E784-D2D9-77F3-1852-B8FF82473833}"/>
                      </a:ext>
                    </a:extLst>
                  </p:cNvPr>
                  <p:cNvSpPr/>
                  <p:nvPr/>
                </p:nvSpPr>
                <p:spPr>
                  <a:xfrm>
                    <a:off x="7482051" y="3441070"/>
                    <a:ext cx="100349" cy="356572"/>
                  </a:xfrm>
                  <a:custGeom>
                    <a:avLst/>
                    <a:gdLst>
                      <a:gd name="connsiteX0" fmla="*/ 100229 w 100349"/>
                      <a:gd name="connsiteY0" fmla="*/ 35935 h 356572"/>
                      <a:gd name="connsiteX1" fmla="*/ 74702 w 100349"/>
                      <a:gd name="connsiteY1" fmla="*/ 327209 h 356572"/>
                      <a:gd name="connsiteX2" fmla="*/ 39840 w 100349"/>
                      <a:gd name="connsiteY2" fmla="*/ 356451 h 356572"/>
                      <a:gd name="connsiteX3" fmla="*/ 29363 w 100349"/>
                      <a:gd name="connsiteY3" fmla="*/ 355499 h 356572"/>
                      <a:gd name="connsiteX4" fmla="*/ 121 w 100349"/>
                      <a:gd name="connsiteY4" fmla="*/ 320637 h 356572"/>
                      <a:gd name="connsiteX5" fmla="*/ 25648 w 100349"/>
                      <a:gd name="connsiteY5" fmla="*/ 29363 h 356572"/>
                      <a:gd name="connsiteX6" fmla="*/ 60509 w 100349"/>
                      <a:gd name="connsiteY6" fmla="*/ 121 h 356572"/>
                      <a:gd name="connsiteX7" fmla="*/ 70987 w 100349"/>
                      <a:gd name="connsiteY7" fmla="*/ 1074 h 356572"/>
                      <a:gd name="connsiteX8" fmla="*/ 100229 w 100349"/>
                      <a:gd name="connsiteY8" fmla="*/ 35935 h 356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0349" h="356572">
                        <a:moveTo>
                          <a:pt x="100229" y="35935"/>
                        </a:moveTo>
                        <a:lnTo>
                          <a:pt x="74702" y="327209"/>
                        </a:lnTo>
                        <a:cubicBezTo>
                          <a:pt x="73178" y="344926"/>
                          <a:pt x="57557" y="357975"/>
                          <a:pt x="39840" y="356451"/>
                        </a:cubicBezTo>
                        <a:lnTo>
                          <a:pt x="29363" y="355499"/>
                        </a:lnTo>
                        <a:cubicBezTo>
                          <a:pt x="11646" y="353975"/>
                          <a:pt x="-1403" y="338354"/>
                          <a:pt x="121" y="320637"/>
                        </a:cubicBezTo>
                        <a:lnTo>
                          <a:pt x="25648" y="29363"/>
                        </a:lnTo>
                        <a:cubicBezTo>
                          <a:pt x="27172" y="11646"/>
                          <a:pt x="42793" y="-1403"/>
                          <a:pt x="60509" y="121"/>
                        </a:cubicBezTo>
                        <a:lnTo>
                          <a:pt x="70987" y="1074"/>
                        </a:lnTo>
                        <a:cubicBezTo>
                          <a:pt x="88703" y="2598"/>
                          <a:pt x="101753" y="18218"/>
                          <a:pt x="100229" y="35935"/>
                        </a:cubicBezTo>
                        <a:close/>
                      </a:path>
                    </a:pathLst>
                  </a:custGeom>
                  <a:solidFill>
                    <a:srgbClr val="44546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5" name="Freeform: Shape 16">
                  <a:extLst>
                    <a:ext uri="{FF2B5EF4-FFF2-40B4-BE49-F238E27FC236}">
                      <a16:creationId xmlns:a16="http://schemas.microsoft.com/office/drawing/2014/main" id="{5B9067DC-1F53-B720-50D4-BD9EB14632D5}"/>
                    </a:ext>
                  </a:extLst>
                </p:cNvPr>
                <p:cNvSpPr/>
                <p:nvPr/>
              </p:nvSpPr>
              <p:spPr>
                <a:xfrm>
                  <a:off x="5268053" y="2914840"/>
                  <a:ext cx="936911" cy="1053369"/>
                </a:xfrm>
                <a:custGeom>
                  <a:avLst/>
                  <a:gdLst>
                    <a:gd name="connsiteX0" fmla="*/ 255684 w 936911"/>
                    <a:gd name="connsiteY0" fmla="*/ 0 h 1053369"/>
                    <a:gd name="connsiteX1" fmla="*/ 936912 w 936911"/>
                    <a:gd name="connsiteY1" fmla="*/ 587788 h 1053369"/>
                    <a:gd name="connsiteX2" fmla="*/ 168435 w 936911"/>
                    <a:gd name="connsiteY2" fmla="*/ 1053370 h 1053369"/>
                    <a:gd name="connsiteX3" fmla="*/ 1557 w 936911"/>
                    <a:gd name="connsiteY3" fmla="*/ 525209 h 1053369"/>
                    <a:gd name="connsiteX4" fmla="*/ 255684 w 936911"/>
                    <a:gd name="connsiteY4" fmla="*/ 0 h 1053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6911" h="1053369">
                      <a:moveTo>
                        <a:pt x="255684" y="0"/>
                      </a:moveTo>
                      <a:lnTo>
                        <a:pt x="936912" y="587788"/>
                      </a:lnTo>
                      <a:lnTo>
                        <a:pt x="168435" y="1053370"/>
                      </a:lnTo>
                      <a:cubicBezTo>
                        <a:pt x="53278" y="908590"/>
                        <a:pt x="-11016" y="722757"/>
                        <a:pt x="1557" y="525209"/>
                      </a:cubicBezTo>
                      <a:cubicBezTo>
                        <a:pt x="14892" y="314611"/>
                        <a:pt x="111094" y="130016"/>
                        <a:pt x="255684" y="0"/>
                      </a:cubicBezTo>
                      <a:close/>
                    </a:path>
                  </a:pathLst>
                </a:custGeom>
                <a:solidFill>
                  <a:srgbClr val="ED7D3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7">
                  <a:extLst>
                    <a:ext uri="{FF2B5EF4-FFF2-40B4-BE49-F238E27FC236}">
                      <a16:creationId xmlns:a16="http://schemas.microsoft.com/office/drawing/2014/main" id="{DF174A5E-C46E-F995-2BA3-CD425FB84928}"/>
                    </a:ext>
                  </a:extLst>
                </p:cNvPr>
                <p:cNvSpPr/>
                <p:nvPr/>
              </p:nvSpPr>
              <p:spPr>
                <a:xfrm>
                  <a:off x="5436488" y="3502533"/>
                  <a:ext cx="929544" cy="758257"/>
                </a:xfrm>
                <a:custGeom>
                  <a:avLst/>
                  <a:gdLst>
                    <a:gd name="connsiteX0" fmla="*/ 768477 w 929544"/>
                    <a:gd name="connsiteY0" fmla="*/ 0 h 758257"/>
                    <a:gd name="connsiteX1" fmla="*/ 929545 w 929544"/>
                    <a:gd name="connsiteY1" fmla="*/ 686086 h 758257"/>
                    <a:gd name="connsiteX2" fmla="*/ 543973 w 929544"/>
                    <a:gd name="connsiteY2" fmla="*/ 755904 h 758257"/>
                    <a:gd name="connsiteX3" fmla="*/ 0 w 929544"/>
                    <a:gd name="connsiteY3" fmla="*/ 465582 h 758257"/>
                    <a:gd name="connsiteX4" fmla="*/ 768477 w 929544"/>
                    <a:gd name="connsiteY4" fmla="*/ 0 h 75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9544" h="758257">
                      <a:moveTo>
                        <a:pt x="768477" y="0"/>
                      </a:moveTo>
                      <a:lnTo>
                        <a:pt x="929545" y="686086"/>
                      </a:lnTo>
                      <a:cubicBezTo>
                        <a:pt x="812959" y="740569"/>
                        <a:pt x="681133" y="766572"/>
                        <a:pt x="543973" y="755904"/>
                      </a:cubicBezTo>
                      <a:cubicBezTo>
                        <a:pt x="322707" y="738664"/>
                        <a:pt x="129254" y="628079"/>
                        <a:pt x="0" y="465582"/>
                      </a:cubicBezTo>
                      <a:lnTo>
                        <a:pt x="768477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8">
                  <a:extLst>
                    <a:ext uri="{FF2B5EF4-FFF2-40B4-BE49-F238E27FC236}">
                      <a16:creationId xmlns:a16="http://schemas.microsoft.com/office/drawing/2014/main" id="{E9D7475F-EDA4-22BF-D939-F27B7240A88A}"/>
                    </a:ext>
                  </a:extLst>
                </p:cNvPr>
                <p:cNvSpPr/>
                <p:nvPr/>
              </p:nvSpPr>
              <p:spPr>
                <a:xfrm>
                  <a:off x="6204965" y="3502533"/>
                  <a:ext cx="1068324" cy="686085"/>
                </a:xfrm>
                <a:custGeom>
                  <a:avLst/>
                  <a:gdLst>
                    <a:gd name="connsiteX0" fmla="*/ 0 w 1068324"/>
                    <a:gd name="connsiteY0" fmla="*/ 0 h 686085"/>
                    <a:gd name="connsiteX1" fmla="*/ 1068324 w 1068324"/>
                    <a:gd name="connsiteY1" fmla="*/ 89535 h 686085"/>
                    <a:gd name="connsiteX2" fmla="*/ 1049560 w 1068324"/>
                    <a:gd name="connsiteY2" fmla="*/ 304895 h 686085"/>
                    <a:gd name="connsiteX3" fmla="*/ 1032986 w 1068324"/>
                    <a:gd name="connsiteY3" fmla="*/ 318897 h 686085"/>
                    <a:gd name="connsiteX4" fmla="*/ 1032796 w 1068324"/>
                    <a:gd name="connsiteY4" fmla="*/ 318897 h 686085"/>
                    <a:gd name="connsiteX5" fmla="*/ 366236 w 1068324"/>
                    <a:gd name="connsiteY5" fmla="*/ 546449 h 686085"/>
                    <a:gd name="connsiteX6" fmla="*/ 161163 w 1068324"/>
                    <a:gd name="connsiteY6" fmla="*/ 686086 h 686085"/>
                    <a:gd name="connsiteX7" fmla="*/ 0 w 1068324"/>
                    <a:gd name="connsiteY7" fmla="*/ 0 h 686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68324" h="686085">
                      <a:moveTo>
                        <a:pt x="0" y="0"/>
                      </a:moveTo>
                      <a:lnTo>
                        <a:pt x="1068324" y="89535"/>
                      </a:lnTo>
                      <a:lnTo>
                        <a:pt x="1049560" y="304895"/>
                      </a:lnTo>
                      <a:cubicBezTo>
                        <a:pt x="1048798" y="313372"/>
                        <a:pt x="1041368" y="319564"/>
                        <a:pt x="1032986" y="318897"/>
                      </a:cubicBezTo>
                      <a:cubicBezTo>
                        <a:pt x="1032891" y="318897"/>
                        <a:pt x="1032891" y="318897"/>
                        <a:pt x="1032796" y="318897"/>
                      </a:cubicBezTo>
                      <a:cubicBezTo>
                        <a:pt x="788480" y="297561"/>
                        <a:pt x="544258" y="377857"/>
                        <a:pt x="366236" y="546449"/>
                      </a:cubicBezTo>
                      <a:cubicBezTo>
                        <a:pt x="306038" y="603504"/>
                        <a:pt x="236887" y="650843"/>
                        <a:pt x="161163" y="68608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0AD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9">
                  <a:extLst>
                    <a:ext uri="{FF2B5EF4-FFF2-40B4-BE49-F238E27FC236}">
                      <a16:creationId xmlns:a16="http://schemas.microsoft.com/office/drawing/2014/main" id="{4463DDEF-20C4-6673-BD62-1D11715F1181}"/>
                    </a:ext>
                  </a:extLst>
                </p:cNvPr>
                <p:cNvSpPr/>
                <p:nvPr/>
              </p:nvSpPr>
              <p:spPr>
                <a:xfrm>
                  <a:off x="6204965" y="2852928"/>
                  <a:ext cx="1086375" cy="739235"/>
                </a:xfrm>
                <a:custGeom>
                  <a:avLst/>
                  <a:gdLst>
                    <a:gd name="connsiteX0" fmla="*/ 272987 w 1086375"/>
                    <a:gd name="connsiteY0" fmla="*/ 0 h 739235"/>
                    <a:gd name="connsiteX1" fmla="*/ 452438 w 1086375"/>
                    <a:gd name="connsiteY1" fmla="*/ 172307 h 739235"/>
                    <a:gd name="connsiteX2" fmla="*/ 725614 w 1086375"/>
                    <a:gd name="connsiteY2" fmla="*/ 410242 h 739235"/>
                    <a:gd name="connsiteX3" fmla="*/ 1072229 w 1086375"/>
                    <a:gd name="connsiteY3" fmla="*/ 516255 h 739235"/>
                    <a:gd name="connsiteX4" fmla="*/ 1086326 w 1086375"/>
                    <a:gd name="connsiteY4" fmla="*/ 533019 h 739235"/>
                    <a:gd name="connsiteX5" fmla="*/ 1068324 w 1086375"/>
                    <a:gd name="connsiteY5" fmla="*/ 739235 h 739235"/>
                    <a:gd name="connsiteX6" fmla="*/ 0 w 1086375"/>
                    <a:gd name="connsiteY6" fmla="*/ 649700 h 739235"/>
                    <a:gd name="connsiteX7" fmla="*/ 272987 w 1086375"/>
                    <a:gd name="connsiteY7" fmla="*/ 0 h 739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86375" h="739235">
                      <a:moveTo>
                        <a:pt x="272987" y="0"/>
                      </a:moveTo>
                      <a:cubicBezTo>
                        <a:pt x="341852" y="47434"/>
                        <a:pt x="402431" y="105727"/>
                        <a:pt x="452438" y="172307"/>
                      </a:cubicBezTo>
                      <a:cubicBezTo>
                        <a:pt x="526637" y="271081"/>
                        <a:pt x="620078" y="351663"/>
                        <a:pt x="725614" y="410242"/>
                      </a:cubicBezTo>
                      <a:cubicBezTo>
                        <a:pt x="831342" y="468821"/>
                        <a:pt x="949166" y="505396"/>
                        <a:pt x="1072229" y="516255"/>
                      </a:cubicBezTo>
                      <a:cubicBezTo>
                        <a:pt x="1080802" y="517017"/>
                        <a:pt x="1086993" y="524447"/>
                        <a:pt x="1086326" y="533019"/>
                      </a:cubicBezTo>
                      <a:lnTo>
                        <a:pt x="1068324" y="739235"/>
                      </a:lnTo>
                      <a:lnTo>
                        <a:pt x="0" y="649700"/>
                      </a:lnTo>
                      <a:lnTo>
                        <a:pt x="272987" y="0"/>
                      </a:lnTo>
                      <a:close/>
                    </a:path>
                  </a:pathLst>
                </a:custGeom>
                <a:solidFill>
                  <a:srgbClr val="44546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20">
                  <a:extLst>
                    <a:ext uri="{FF2B5EF4-FFF2-40B4-BE49-F238E27FC236}">
                      <a16:creationId xmlns:a16="http://schemas.microsoft.com/office/drawing/2014/main" id="{DA3CA13D-C59E-CED1-0295-554BFEF0883A}"/>
                    </a:ext>
                  </a:extLst>
                </p:cNvPr>
                <p:cNvSpPr/>
                <p:nvPr/>
              </p:nvSpPr>
              <p:spPr>
                <a:xfrm>
                  <a:off x="5523737" y="2716684"/>
                  <a:ext cx="954214" cy="785848"/>
                </a:xfrm>
                <a:custGeom>
                  <a:avLst/>
                  <a:gdLst>
                    <a:gd name="connsiteX0" fmla="*/ 583597 w 954214"/>
                    <a:gd name="connsiteY0" fmla="*/ 2989 h 785848"/>
                    <a:gd name="connsiteX1" fmla="*/ 954215 w 954214"/>
                    <a:gd name="connsiteY1" fmla="*/ 136244 h 785848"/>
                    <a:gd name="connsiteX2" fmla="*/ 681228 w 954214"/>
                    <a:gd name="connsiteY2" fmla="*/ 785849 h 785848"/>
                    <a:gd name="connsiteX3" fmla="*/ 0 w 954214"/>
                    <a:gd name="connsiteY3" fmla="*/ 198061 h 785848"/>
                    <a:gd name="connsiteX4" fmla="*/ 583597 w 954214"/>
                    <a:gd name="connsiteY4" fmla="*/ 2989 h 785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4214" h="785848">
                      <a:moveTo>
                        <a:pt x="583597" y="2989"/>
                      </a:moveTo>
                      <a:cubicBezTo>
                        <a:pt x="721614" y="14990"/>
                        <a:pt x="847820" y="62711"/>
                        <a:pt x="954215" y="136244"/>
                      </a:cubicBezTo>
                      <a:lnTo>
                        <a:pt x="681228" y="785849"/>
                      </a:lnTo>
                      <a:lnTo>
                        <a:pt x="0" y="198061"/>
                      </a:lnTo>
                      <a:cubicBezTo>
                        <a:pt x="153543" y="60044"/>
                        <a:pt x="361664" y="-16442"/>
                        <a:pt x="583597" y="2989"/>
                      </a:cubicBezTo>
                      <a:close/>
                    </a:path>
                  </a:pathLst>
                </a:custGeom>
                <a:solidFill>
                  <a:srgbClr val="4472C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8" name="Graphic 3">
                <a:extLst>
                  <a:ext uri="{FF2B5EF4-FFF2-40B4-BE49-F238E27FC236}">
                    <a16:creationId xmlns:a16="http://schemas.microsoft.com/office/drawing/2014/main" id="{D1C5E909-B36B-3DA9-8C9E-3A48C25A1314}"/>
                  </a:ext>
                </a:extLst>
              </p:cNvPr>
              <p:cNvGrpSpPr/>
              <p:nvPr/>
            </p:nvGrpSpPr>
            <p:grpSpPr>
              <a:xfrm>
                <a:off x="3485925" y="2625544"/>
                <a:ext cx="1634272" cy="1580892"/>
                <a:chOff x="3485925" y="2625544"/>
                <a:chExt cx="1634272" cy="1580892"/>
              </a:xfrm>
            </p:grpSpPr>
            <p:sp>
              <p:nvSpPr>
                <p:cNvPr id="106" name="Freeform: Shape 22">
                  <a:extLst>
                    <a:ext uri="{FF2B5EF4-FFF2-40B4-BE49-F238E27FC236}">
                      <a16:creationId xmlns:a16="http://schemas.microsoft.com/office/drawing/2014/main" id="{B8E23CC9-6773-32CF-FBDE-FDBD32CD6402}"/>
                    </a:ext>
                  </a:extLst>
                </p:cNvPr>
                <p:cNvSpPr/>
                <p:nvPr/>
              </p:nvSpPr>
              <p:spPr>
                <a:xfrm>
                  <a:off x="4744362" y="3323272"/>
                  <a:ext cx="375835" cy="552356"/>
                </a:xfrm>
                <a:custGeom>
                  <a:avLst/>
                  <a:gdLst>
                    <a:gd name="connsiteX0" fmla="*/ 245213 w 375835"/>
                    <a:gd name="connsiteY0" fmla="*/ 0 h 552356"/>
                    <a:gd name="connsiteX1" fmla="*/ 276265 w 375835"/>
                    <a:gd name="connsiteY1" fmla="*/ 97727 h 552356"/>
                    <a:gd name="connsiteX2" fmla="*/ 374087 w 375835"/>
                    <a:gd name="connsiteY2" fmla="*/ 425482 h 552356"/>
                    <a:gd name="connsiteX3" fmla="*/ 283313 w 375835"/>
                    <a:gd name="connsiteY3" fmla="*/ 286036 h 552356"/>
                    <a:gd name="connsiteX4" fmla="*/ 282742 w 375835"/>
                    <a:gd name="connsiteY4" fmla="*/ 535877 h 552356"/>
                    <a:gd name="connsiteX5" fmla="*/ 228545 w 375835"/>
                    <a:gd name="connsiteY5" fmla="*/ 310896 h 552356"/>
                    <a:gd name="connsiteX6" fmla="*/ 230545 w 375835"/>
                    <a:gd name="connsiteY6" fmla="*/ 552355 h 552356"/>
                    <a:gd name="connsiteX7" fmla="*/ 168918 w 375835"/>
                    <a:gd name="connsiteY7" fmla="*/ 307753 h 552356"/>
                    <a:gd name="connsiteX8" fmla="*/ 112816 w 375835"/>
                    <a:gd name="connsiteY8" fmla="*/ 477774 h 552356"/>
                    <a:gd name="connsiteX9" fmla="*/ 92909 w 375835"/>
                    <a:gd name="connsiteY9" fmla="*/ 250888 h 552356"/>
                    <a:gd name="connsiteX10" fmla="*/ 1373 w 375835"/>
                    <a:gd name="connsiteY10" fmla="*/ 314896 h 552356"/>
                    <a:gd name="connsiteX11" fmla="*/ 107577 w 375835"/>
                    <a:gd name="connsiteY11" fmla="*/ 16288 h 552356"/>
                    <a:gd name="connsiteX12" fmla="*/ 245213 w 375835"/>
                    <a:gd name="connsiteY12" fmla="*/ 0 h 552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75835" h="552356">
                      <a:moveTo>
                        <a:pt x="245213" y="0"/>
                      </a:moveTo>
                      <a:cubicBezTo>
                        <a:pt x="248833" y="51435"/>
                        <a:pt x="253024" y="53816"/>
                        <a:pt x="276265" y="97727"/>
                      </a:cubicBezTo>
                      <a:cubicBezTo>
                        <a:pt x="299506" y="141732"/>
                        <a:pt x="389422" y="417767"/>
                        <a:pt x="374087" y="425482"/>
                      </a:cubicBezTo>
                      <a:cubicBezTo>
                        <a:pt x="358751" y="433197"/>
                        <a:pt x="298553" y="280511"/>
                        <a:pt x="283313" y="286036"/>
                      </a:cubicBezTo>
                      <a:cubicBezTo>
                        <a:pt x="268073" y="291655"/>
                        <a:pt x="303697" y="539115"/>
                        <a:pt x="282742" y="535877"/>
                      </a:cubicBezTo>
                      <a:cubicBezTo>
                        <a:pt x="261787" y="532638"/>
                        <a:pt x="228545" y="310896"/>
                        <a:pt x="228545" y="310896"/>
                      </a:cubicBezTo>
                      <a:cubicBezTo>
                        <a:pt x="228545" y="310896"/>
                        <a:pt x="243308" y="553022"/>
                        <a:pt x="230545" y="552355"/>
                      </a:cubicBezTo>
                      <a:cubicBezTo>
                        <a:pt x="217781" y="551688"/>
                        <a:pt x="188063" y="303371"/>
                        <a:pt x="168918" y="307753"/>
                      </a:cubicBezTo>
                      <a:cubicBezTo>
                        <a:pt x="149773" y="312039"/>
                        <a:pt x="127484" y="482822"/>
                        <a:pt x="112816" y="477774"/>
                      </a:cubicBezTo>
                      <a:cubicBezTo>
                        <a:pt x="98147" y="472726"/>
                        <a:pt x="109292" y="264509"/>
                        <a:pt x="92909" y="250888"/>
                      </a:cubicBezTo>
                      <a:cubicBezTo>
                        <a:pt x="76526" y="237172"/>
                        <a:pt x="9279" y="331184"/>
                        <a:pt x="1373" y="314896"/>
                      </a:cubicBezTo>
                      <a:cubicBezTo>
                        <a:pt x="-14533" y="282035"/>
                        <a:pt x="113102" y="72104"/>
                        <a:pt x="107577" y="16288"/>
                      </a:cubicBezTo>
                      <a:lnTo>
                        <a:pt x="245213" y="0"/>
                      </a:lnTo>
                      <a:close/>
                    </a:path>
                  </a:pathLst>
                </a:custGeom>
                <a:solidFill>
                  <a:srgbClr val="DEA67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23">
                  <a:extLst>
                    <a:ext uri="{FF2B5EF4-FFF2-40B4-BE49-F238E27FC236}">
                      <a16:creationId xmlns:a16="http://schemas.microsoft.com/office/drawing/2014/main" id="{3757FA61-0367-7281-F474-2559B779CFE4}"/>
                    </a:ext>
                  </a:extLst>
                </p:cNvPr>
                <p:cNvSpPr/>
                <p:nvPr/>
              </p:nvSpPr>
              <p:spPr>
                <a:xfrm>
                  <a:off x="4537995" y="3058069"/>
                  <a:ext cx="215360" cy="465895"/>
                </a:xfrm>
                <a:custGeom>
                  <a:avLst/>
                  <a:gdLst>
                    <a:gd name="connsiteX0" fmla="*/ 215360 w 215360"/>
                    <a:gd name="connsiteY0" fmla="*/ 405316 h 465895"/>
                    <a:gd name="connsiteX1" fmla="*/ 200501 w 215360"/>
                    <a:gd name="connsiteY1" fmla="*/ 297684 h 465895"/>
                    <a:gd name="connsiteX2" fmla="*/ 177641 w 215360"/>
                    <a:gd name="connsiteY2" fmla="*/ 155475 h 465895"/>
                    <a:gd name="connsiteX3" fmla="*/ 176308 w 215360"/>
                    <a:gd name="connsiteY3" fmla="*/ 27 h 465895"/>
                    <a:gd name="connsiteX4" fmla="*/ 122396 w 215360"/>
                    <a:gd name="connsiteY4" fmla="*/ 139664 h 465895"/>
                    <a:gd name="connsiteX5" fmla="*/ 98108 w 215360"/>
                    <a:gd name="connsiteY5" fmla="*/ 85467 h 465895"/>
                    <a:gd name="connsiteX6" fmla="*/ 102489 w 215360"/>
                    <a:gd name="connsiteY6" fmla="*/ 2409 h 465895"/>
                    <a:gd name="connsiteX7" fmla="*/ 0 w 215360"/>
                    <a:gd name="connsiteY7" fmla="*/ 212911 h 465895"/>
                    <a:gd name="connsiteX8" fmla="*/ 112967 w 215360"/>
                    <a:gd name="connsiteY8" fmla="*/ 465895 h 465895"/>
                    <a:gd name="connsiteX9" fmla="*/ 215360 w 215360"/>
                    <a:gd name="connsiteY9" fmla="*/ 405316 h 465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360" h="465895">
                      <a:moveTo>
                        <a:pt x="215360" y="405316"/>
                      </a:moveTo>
                      <a:cubicBezTo>
                        <a:pt x="185547" y="367311"/>
                        <a:pt x="196310" y="316638"/>
                        <a:pt x="200501" y="297684"/>
                      </a:cubicBezTo>
                      <a:cubicBezTo>
                        <a:pt x="204692" y="278729"/>
                        <a:pt x="178784" y="194052"/>
                        <a:pt x="177641" y="155475"/>
                      </a:cubicBezTo>
                      <a:cubicBezTo>
                        <a:pt x="176498" y="116994"/>
                        <a:pt x="189071" y="2313"/>
                        <a:pt x="176308" y="27"/>
                      </a:cubicBezTo>
                      <a:cubicBezTo>
                        <a:pt x="163640" y="-2259"/>
                        <a:pt x="122396" y="139664"/>
                        <a:pt x="122396" y="139664"/>
                      </a:cubicBezTo>
                      <a:cubicBezTo>
                        <a:pt x="122396" y="139664"/>
                        <a:pt x="95536" y="102993"/>
                        <a:pt x="98108" y="85467"/>
                      </a:cubicBezTo>
                      <a:cubicBezTo>
                        <a:pt x="100679" y="67941"/>
                        <a:pt x="102489" y="2409"/>
                        <a:pt x="102489" y="2409"/>
                      </a:cubicBezTo>
                      <a:cubicBezTo>
                        <a:pt x="102489" y="2409"/>
                        <a:pt x="21336" y="84133"/>
                        <a:pt x="0" y="212911"/>
                      </a:cubicBezTo>
                      <a:cubicBezTo>
                        <a:pt x="0" y="212911"/>
                        <a:pt x="88773" y="438939"/>
                        <a:pt x="112967" y="465895"/>
                      </a:cubicBezTo>
                      <a:lnTo>
                        <a:pt x="215360" y="405316"/>
                      </a:lnTo>
                      <a:close/>
                    </a:path>
                  </a:pathLst>
                </a:custGeom>
                <a:solidFill>
                  <a:srgbClr val="DEA67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24">
                  <a:extLst>
                    <a:ext uri="{FF2B5EF4-FFF2-40B4-BE49-F238E27FC236}">
                      <a16:creationId xmlns:a16="http://schemas.microsoft.com/office/drawing/2014/main" id="{277D7AFB-6901-F755-5743-DCC8E9575497}"/>
                    </a:ext>
                  </a:extLst>
                </p:cNvPr>
                <p:cNvSpPr/>
                <p:nvPr/>
              </p:nvSpPr>
              <p:spPr>
                <a:xfrm>
                  <a:off x="3794498" y="2625544"/>
                  <a:ext cx="1287088" cy="1580892"/>
                </a:xfrm>
                <a:custGeom>
                  <a:avLst/>
                  <a:gdLst>
                    <a:gd name="connsiteX0" fmla="*/ 37980 w 1287088"/>
                    <a:gd name="connsiteY0" fmla="*/ 928424 h 1580892"/>
                    <a:gd name="connsiteX1" fmla="*/ 103607 w 1287088"/>
                    <a:gd name="connsiteY1" fmla="*/ 531517 h 1580892"/>
                    <a:gd name="connsiteX2" fmla="*/ 916947 w 1287088"/>
                    <a:gd name="connsiteY2" fmla="*/ 8023 h 1580892"/>
                    <a:gd name="connsiteX3" fmla="*/ 1070299 w 1287088"/>
                    <a:gd name="connsiteY3" fmla="*/ 16215 h 1580892"/>
                    <a:gd name="connsiteX4" fmla="*/ 1200125 w 1287088"/>
                    <a:gd name="connsiteY4" fmla="*/ 522944 h 1580892"/>
                    <a:gd name="connsiteX5" fmla="*/ 1215270 w 1287088"/>
                    <a:gd name="connsiteY5" fmla="*/ 719159 h 1580892"/>
                    <a:gd name="connsiteX6" fmla="*/ 1031628 w 1287088"/>
                    <a:gd name="connsiteY6" fmla="*/ 738114 h 1580892"/>
                    <a:gd name="connsiteX7" fmla="*/ 994290 w 1287088"/>
                    <a:gd name="connsiteY7" fmla="*/ 537518 h 1580892"/>
                    <a:gd name="connsiteX8" fmla="*/ 910565 w 1287088"/>
                    <a:gd name="connsiteY8" fmla="*/ 305584 h 1580892"/>
                    <a:gd name="connsiteX9" fmla="*/ 623005 w 1287088"/>
                    <a:gd name="connsiteY9" fmla="*/ 530469 h 1580892"/>
                    <a:gd name="connsiteX10" fmla="*/ 724351 w 1287088"/>
                    <a:gd name="connsiteY10" fmla="*/ 551900 h 1580892"/>
                    <a:gd name="connsiteX11" fmla="*/ 825316 w 1287088"/>
                    <a:gd name="connsiteY11" fmla="*/ 1060250 h 1580892"/>
                    <a:gd name="connsiteX12" fmla="*/ 735305 w 1287088"/>
                    <a:gd name="connsiteY12" fmla="*/ 1305328 h 1580892"/>
                    <a:gd name="connsiteX13" fmla="*/ 946093 w 1287088"/>
                    <a:gd name="connsiteY13" fmla="*/ 1316567 h 1580892"/>
                    <a:gd name="connsiteX14" fmla="*/ 838175 w 1287088"/>
                    <a:gd name="connsiteY14" fmla="*/ 878322 h 1580892"/>
                    <a:gd name="connsiteX15" fmla="*/ 969906 w 1287088"/>
                    <a:gd name="connsiteY15" fmla="*/ 811647 h 1580892"/>
                    <a:gd name="connsiteX16" fmla="*/ 1064775 w 1287088"/>
                    <a:gd name="connsiteY16" fmla="*/ 954522 h 1580892"/>
                    <a:gd name="connsiteX17" fmla="*/ 1287088 w 1287088"/>
                    <a:gd name="connsiteY17" fmla="*/ 1469349 h 1580892"/>
                    <a:gd name="connsiteX18" fmla="*/ 976764 w 1287088"/>
                    <a:gd name="connsiteY18" fmla="*/ 1580886 h 1580892"/>
                    <a:gd name="connsiteX19" fmla="*/ 271819 w 1287088"/>
                    <a:gd name="connsiteY19" fmla="*/ 1523927 h 1580892"/>
                    <a:gd name="connsiteX20" fmla="*/ 1118 w 1287088"/>
                    <a:gd name="connsiteY20" fmla="*/ 1134640 h 1580892"/>
                    <a:gd name="connsiteX21" fmla="*/ 37980 w 1287088"/>
                    <a:gd name="connsiteY21" fmla="*/ 928424 h 1580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287088" h="1580892">
                      <a:moveTo>
                        <a:pt x="37980" y="928424"/>
                      </a:moveTo>
                      <a:cubicBezTo>
                        <a:pt x="47029" y="759165"/>
                        <a:pt x="31503" y="614099"/>
                        <a:pt x="103607" y="531517"/>
                      </a:cubicBezTo>
                      <a:cubicBezTo>
                        <a:pt x="175711" y="448840"/>
                        <a:pt x="552235" y="177473"/>
                        <a:pt x="916947" y="8023"/>
                      </a:cubicBezTo>
                      <a:cubicBezTo>
                        <a:pt x="1013816" y="-5979"/>
                        <a:pt x="1055155" y="-645"/>
                        <a:pt x="1070299" y="16215"/>
                      </a:cubicBezTo>
                      <a:cubicBezTo>
                        <a:pt x="1085444" y="33074"/>
                        <a:pt x="1216318" y="280343"/>
                        <a:pt x="1200125" y="522944"/>
                      </a:cubicBezTo>
                      <a:lnTo>
                        <a:pt x="1215270" y="719159"/>
                      </a:lnTo>
                      <a:lnTo>
                        <a:pt x="1031628" y="738114"/>
                      </a:lnTo>
                      <a:cubicBezTo>
                        <a:pt x="1031628" y="738114"/>
                        <a:pt x="1022865" y="603145"/>
                        <a:pt x="994290" y="537518"/>
                      </a:cubicBezTo>
                      <a:cubicBezTo>
                        <a:pt x="965715" y="471890"/>
                        <a:pt x="910565" y="305584"/>
                        <a:pt x="910565" y="305584"/>
                      </a:cubicBezTo>
                      <a:cubicBezTo>
                        <a:pt x="910565" y="305584"/>
                        <a:pt x="740068" y="379784"/>
                        <a:pt x="623005" y="530469"/>
                      </a:cubicBezTo>
                      <a:cubicBezTo>
                        <a:pt x="623005" y="530469"/>
                        <a:pt x="699872" y="531422"/>
                        <a:pt x="724351" y="551900"/>
                      </a:cubicBezTo>
                      <a:cubicBezTo>
                        <a:pt x="748831" y="572379"/>
                        <a:pt x="848462" y="866130"/>
                        <a:pt x="825316" y="1060250"/>
                      </a:cubicBezTo>
                      <a:cubicBezTo>
                        <a:pt x="802075" y="1254465"/>
                        <a:pt x="788264" y="1272943"/>
                        <a:pt x="735305" y="1305328"/>
                      </a:cubicBezTo>
                      <a:cubicBezTo>
                        <a:pt x="735305" y="1305328"/>
                        <a:pt x="791788" y="1327617"/>
                        <a:pt x="946093" y="1316567"/>
                      </a:cubicBezTo>
                      <a:lnTo>
                        <a:pt x="838175" y="878322"/>
                      </a:lnTo>
                      <a:cubicBezTo>
                        <a:pt x="838175" y="878322"/>
                        <a:pt x="940474" y="822887"/>
                        <a:pt x="969906" y="811647"/>
                      </a:cubicBezTo>
                      <a:cubicBezTo>
                        <a:pt x="969906" y="811647"/>
                        <a:pt x="1025818" y="904325"/>
                        <a:pt x="1064775" y="954522"/>
                      </a:cubicBezTo>
                      <a:cubicBezTo>
                        <a:pt x="1103732" y="1004624"/>
                        <a:pt x="1287184" y="1347619"/>
                        <a:pt x="1287088" y="1469349"/>
                      </a:cubicBezTo>
                      <a:cubicBezTo>
                        <a:pt x="1283183" y="1542786"/>
                        <a:pt x="1047249" y="1581458"/>
                        <a:pt x="976764" y="1580886"/>
                      </a:cubicBezTo>
                      <a:cubicBezTo>
                        <a:pt x="906279" y="1580315"/>
                        <a:pt x="371450" y="1577362"/>
                        <a:pt x="271819" y="1523927"/>
                      </a:cubicBezTo>
                      <a:cubicBezTo>
                        <a:pt x="172187" y="1470587"/>
                        <a:pt x="10072" y="1266466"/>
                        <a:pt x="1118" y="1134640"/>
                      </a:cubicBezTo>
                      <a:cubicBezTo>
                        <a:pt x="-7645" y="1002814"/>
                        <a:pt x="37980" y="928424"/>
                        <a:pt x="37980" y="928424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" name="Freeform: Shape 25">
                  <a:extLst>
                    <a:ext uri="{FF2B5EF4-FFF2-40B4-BE49-F238E27FC236}">
                      <a16:creationId xmlns:a16="http://schemas.microsoft.com/office/drawing/2014/main" id="{0A7742CC-046D-7AD9-5035-CF57E8D705AC}"/>
                    </a:ext>
                  </a:extLst>
                </p:cNvPr>
                <p:cNvSpPr/>
                <p:nvPr/>
              </p:nvSpPr>
              <p:spPr>
                <a:xfrm>
                  <a:off x="3588486" y="3318753"/>
                  <a:ext cx="805454" cy="525748"/>
                </a:xfrm>
                <a:custGeom>
                  <a:avLst/>
                  <a:gdLst>
                    <a:gd name="connsiteX0" fmla="*/ 805205 w 805454"/>
                    <a:gd name="connsiteY0" fmla="*/ 284458 h 525748"/>
                    <a:gd name="connsiteX1" fmla="*/ 723766 w 805454"/>
                    <a:gd name="connsiteY1" fmla="*/ 431334 h 525748"/>
                    <a:gd name="connsiteX2" fmla="*/ 561651 w 805454"/>
                    <a:gd name="connsiteY2" fmla="*/ 509058 h 525748"/>
                    <a:gd name="connsiteX3" fmla="*/ 388677 w 805454"/>
                    <a:gd name="connsiteY3" fmla="*/ 524869 h 525748"/>
                    <a:gd name="connsiteX4" fmla="*/ 247 w 805454"/>
                    <a:gd name="connsiteY4" fmla="*/ 241405 h 525748"/>
                    <a:gd name="connsiteX5" fmla="*/ 416680 w 805454"/>
                    <a:gd name="connsiteY5" fmla="*/ 899 h 525748"/>
                    <a:gd name="connsiteX6" fmla="*/ 558412 w 805454"/>
                    <a:gd name="connsiteY6" fmla="*/ 25474 h 525748"/>
                    <a:gd name="connsiteX7" fmla="*/ 644709 w 805454"/>
                    <a:gd name="connsiteY7" fmla="*/ 60526 h 525748"/>
                    <a:gd name="connsiteX8" fmla="*/ 805205 w 805454"/>
                    <a:gd name="connsiteY8" fmla="*/ 284458 h 525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05454" h="525748">
                      <a:moveTo>
                        <a:pt x="805205" y="284458"/>
                      </a:moveTo>
                      <a:cubicBezTo>
                        <a:pt x="802157" y="340656"/>
                        <a:pt x="772248" y="391138"/>
                        <a:pt x="723766" y="431334"/>
                      </a:cubicBezTo>
                      <a:cubicBezTo>
                        <a:pt x="681856" y="466100"/>
                        <a:pt x="626040" y="492961"/>
                        <a:pt x="561651" y="509058"/>
                      </a:cubicBezTo>
                      <a:cubicBezTo>
                        <a:pt x="508692" y="522298"/>
                        <a:pt x="450018" y="528108"/>
                        <a:pt x="388677" y="524869"/>
                      </a:cubicBezTo>
                      <a:cubicBezTo>
                        <a:pt x="166363" y="512963"/>
                        <a:pt x="-7468" y="385995"/>
                        <a:pt x="247" y="241405"/>
                      </a:cubicBezTo>
                      <a:cubicBezTo>
                        <a:pt x="7962" y="96721"/>
                        <a:pt x="194462" y="-11007"/>
                        <a:pt x="416680" y="899"/>
                      </a:cubicBezTo>
                      <a:cubicBezTo>
                        <a:pt x="466877" y="3566"/>
                        <a:pt x="514597" y="12139"/>
                        <a:pt x="558412" y="25474"/>
                      </a:cubicBezTo>
                      <a:cubicBezTo>
                        <a:pt x="589369" y="34903"/>
                        <a:pt x="618325" y="46714"/>
                        <a:pt x="644709" y="60526"/>
                      </a:cubicBezTo>
                      <a:cubicBezTo>
                        <a:pt x="746150" y="113485"/>
                        <a:pt x="809967" y="195590"/>
                        <a:pt x="805205" y="284458"/>
                      </a:cubicBezTo>
                      <a:close/>
                    </a:path>
                  </a:pathLst>
                </a:custGeom>
                <a:solidFill>
                  <a:srgbClr val="DEA67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10" name="Graphic 3">
                  <a:extLst>
                    <a:ext uri="{FF2B5EF4-FFF2-40B4-BE49-F238E27FC236}">
                      <a16:creationId xmlns:a16="http://schemas.microsoft.com/office/drawing/2014/main" id="{C8EBF7BF-C80F-F4F9-CE2A-87A2CB1396F5}"/>
                    </a:ext>
                  </a:extLst>
                </p:cNvPr>
                <p:cNvGrpSpPr/>
                <p:nvPr/>
              </p:nvGrpSpPr>
              <p:grpSpPr>
                <a:xfrm>
                  <a:off x="3485925" y="3318753"/>
                  <a:ext cx="664212" cy="525748"/>
                  <a:chOff x="3485925" y="3318753"/>
                  <a:chExt cx="664212" cy="525748"/>
                </a:xfrm>
                <a:solidFill>
                  <a:srgbClr val="252021"/>
                </a:solidFill>
              </p:grpSpPr>
              <p:sp>
                <p:nvSpPr>
                  <p:cNvPr id="112" name="Freeform: Shape 27">
                    <a:extLst>
                      <a:ext uri="{FF2B5EF4-FFF2-40B4-BE49-F238E27FC236}">
                        <a16:creationId xmlns:a16="http://schemas.microsoft.com/office/drawing/2014/main" id="{59BBFE39-97FF-3AA4-8A30-00E2F2760640}"/>
                      </a:ext>
                    </a:extLst>
                  </p:cNvPr>
                  <p:cNvSpPr/>
                  <p:nvPr/>
                </p:nvSpPr>
                <p:spPr>
                  <a:xfrm rot="-5216342">
                    <a:off x="3462353" y="3520195"/>
                    <a:ext cx="198315" cy="140783"/>
                  </a:xfrm>
                  <a:custGeom>
                    <a:avLst/>
                    <a:gdLst>
                      <a:gd name="connsiteX0" fmla="*/ 198316 w 198315"/>
                      <a:gd name="connsiteY0" fmla="*/ 70392 h 140783"/>
                      <a:gd name="connsiteX1" fmla="*/ 99158 w 198315"/>
                      <a:gd name="connsiteY1" fmla="*/ 140784 h 140783"/>
                      <a:gd name="connsiteX2" fmla="*/ 0 w 198315"/>
                      <a:gd name="connsiteY2" fmla="*/ 70392 h 140783"/>
                      <a:gd name="connsiteX3" fmla="*/ 99158 w 198315"/>
                      <a:gd name="connsiteY3" fmla="*/ 0 h 140783"/>
                      <a:gd name="connsiteX4" fmla="*/ 198316 w 198315"/>
                      <a:gd name="connsiteY4" fmla="*/ 70392 h 1407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8315" h="140783">
                        <a:moveTo>
                          <a:pt x="198316" y="70392"/>
                        </a:moveTo>
                        <a:cubicBezTo>
                          <a:pt x="198316" y="109268"/>
                          <a:pt x="153921" y="140784"/>
                          <a:pt x="99158" y="140784"/>
                        </a:cubicBezTo>
                        <a:cubicBezTo>
                          <a:pt x="44395" y="140784"/>
                          <a:pt x="0" y="109268"/>
                          <a:pt x="0" y="70392"/>
                        </a:cubicBezTo>
                        <a:cubicBezTo>
                          <a:pt x="0" y="31515"/>
                          <a:pt x="44395" y="0"/>
                          <a:pt x="99158" y="0"/>
                        </a:cubicBezTo>
                        <a:cubicBezTo>
                          <a:pt x="153921" y="0"/>
                          <a:pt x="198316" y="31515"/>
                          <a:pt x="198316" y="70392"/>
                        </a:cubicBezTo>
                        <a:close/>
                      </a:path>
                    </a:pathLst>
                  </a:custGeom>
                  <a:solidFill>
                    <a:srgbClr val="25202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" name="Freeform: Shape 28">
                    <a:extLst>
                      <a:ext uri="{FF2B5EF4-FFF2-40B4-BE49-F238E27FC236}">
                        <a16:creationId xmlns:a16="http://schemas.microsoft.com/office/drawing/2014/main" id="{3DDE179E-5312-27DC-3B8E-B26B3DC46410}"/>
                      </a:ext>
                    </a:extLst>
                  </p:cNvPr>
                  <p:cNvSpPr/>
                  <p:nvPr/>
                </p:nvSpPr>
                <p:spPr>
                  <a:xfrm>
                    <a:off x="3588486" y="3318753"/>
                    <a:ext cx="561650" cy="525748"/>
                  </a:xfrm>
                  <a:custGeom>
                    <a:avLst/>
                    <a:gdLst>
                      <a:gd name="connsiteX0" fmla="*/ 561651 w 561650"/>
                      <a:gd name="connsiteY0" fmla="*/ 509058 h 525748"/>
                      <a:gd name="connsiteX1" fmla="*/ 388677 w 561650"/>
                      <a:gd name="connsiteY1" fmla="*/ 524869 h 525748"/>
                      <a:gd name="connsiteX2" fmla="*/ 247 w 561650"/>
                      <a:gd name="connsiteY2" fmla="*/ 241405 h 525748"/>
                      <a:gd name="connsiteX3" fmla="*/ 416680 w 561650"/>
                      <a:gd name="connsiteY3" fmla="*/ 899 h 525748"/>
                      <a:gd name="connsiteX4" fmla="*/ 558412 w 561650"/>
                      <a:gd name="connsiteY4" fmla="*/ 25474 h 525748"/>
                      <a:gd name="connsiteX5" fmla="*/ 449446 w 561650"/>
                      <a:gd name="connsiteY5" fmla="*/ 55573 h 525748"/>
                      <a:gd name="connsiteX6" fmla="*/ 466591 w 561650"/>
                      <a:gd name="connsiteY6" fmla="*/ 266361 h 525748"/>
                      <a:gd name="connsiteX7" fmla="*/ 429539 w 561650"/>
                      <a:gd name="connsiteY7" fmla="*/ 478959 h 525748"/>
                      <a:gd name="connsiteX8" fmla="*/ 561651 w 561650"/>
                      <a:gd name="connsiteY8" fmla="*/ 509058 h 525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1650" h="525748">
                        <a:moveTo>
                          <a:pt x="561651" y="509058"/>
                        </a:moveTo>
                        <a:cubicBezTo>
                          <a:pt x="508692" y="522298"/>
                          <a:pt x="450018" y="528108"/>
                          <a:pt x="388677" y="524869"/>
                        </a:cubicBezTo>
                        <a:cubicBezTo>
                          <a:pt x="166363" y="512963"/>
                          <a:pt x="-7468" y="385995"/>
                          <a:pt x="247" y="241405"/>
                        </a:cubicBezTo>
                        <a:cubicBezTo>
                          <a:pt x="7962" y="96721"/>
                          <a:pt x="194462" y="-11007"/>
                          <a:pt x="416680" y="899"/>
                        </a:cubicBezTo>
                        <a:cubicBezTo>
                          <a:pt x="466877" y="3566"/>
                          <a:pt x="514597" y="12139"/>
                          <a:pt x="558412" y="25474"/>
                        </a:cubicBezTo>
                        <a:cubicBezTo>
                          <a:pt x="527742" y="36618"/>
                          <a:pt x="477259" y="50048"/>
                          <a:pt x="449446" y="55573"/>
                        </a:cubicBezTo>
                        <a:cubicBezTo>
                          <a:pt x="404393" y="64431"/>
                          <a:pt x="453828" y="204734"/>
                          <a:pt x="466591" y="266361"/>
                        </a:cubicBezTo>
                        <a:cubicBezTo>
                          <a:pt x="479355" y="327797"/>
                          <a:pt x="414775" y="455813"/>
                          <a:pt x="429539" y="478959"/>
                        </a:cubicBezTo>
                        <a:cubicBezTo>
                          <a:pt x="442112" y="498580"/>
                          <a:pt x="480879" y="496771"/>
                          <a:pt x="561651" y="509058"/>
                        </a:cubicBezTo>
                        <a:close/>
                      </a:path>
                    </a:pathLst>
                  </a:custGeom>
                  <a:solidFill>
                    <a:srgbClr val="25202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1" name="Freeform: Shape 29">
                  <a:extLst>
                    <a:ext uri="{FF2B5EF4-FFF2-40B4-BE49-F238E27FC236}">
                      <a16:creationId xmlns:a16="http://schemas.microsoft.com/office/drawing/2014/main" id="{F541051D-DC8D-8DED-B094-42E985652D7A}"/>
                    </a:ext>
                  </a:extLst>
                </p:cNvPr>
                <p:cNvSpPr/>
                <p:nvPr/>
              </p:nvSpPr>
              <p:spPr>
                <a:xfrm>
                  <a:off x="4233195" y="3379349"/>
                  <a:ext cx="234536" cy="370833"/>
                </a:xfrm>
                <a:custGeom>
                  <a:avLst/>
                  <a:gdLst>
                    <a:gd name="connsiteX0" fmla="*/ 234315 w 234536"/>
                    <a:gd name="connsiteY0" fmla="*/ 202240 h 370833"/>
                    <a:gd name="connsiteX1" fmla="*/ 79058 w 234536"/>
                    <a:gd name="connsiteY1" fmla="*/ 370833 h 370833"/>
                    <a:gd name="connsiteX2" fmla="*/ 160496 w 234536"/>
                    <a:gd name="connsiteY2" fmla="*/ 223957 h 370833"/>
                    <a:gd name="connsiteX3" fmla="*/ 0 w 234536"/>
                    <a:gd name="connsiteY3" fmla="*/ 25 h 370833"/>
                    <a:gd name="connsiteX4" fmla="*/ 14478 w 234536"/>
                    <a:gd name="connsiteY4" fmla="*/ 406 h 370833"/>
                    <a:gd name="connsiteX5" fmla="*/ 234315 w 234536"/>
                    <a:gd name="connsiteY5" fmla="*/ 202240 h 370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4536" h="370833">
                      <a:moveTo>
                        <a:pt x="234315" y="202240"/>
                      </a:moveTo>
                      <a:cubicBezTo>
                        <a:pt x="230029" y="282346"/>
                        <a:pt x="165925" y="347687"/>
                        <a:pt x="79058" y="370833"/>
                      </a:cubicBezTo>
                      <a:cubicBezTo>
                        <a:pt x="127635" y="330733"/>
                        <a:pt x="157544" y="280155"/>
                        <a:pt x="160496" y="223957"/>
                      </a:cubicBezTo>
                      <a:cubicBezTo>
                        <a:pt x="165259" y="135089"/>
                        <a:pt x="101441" y="52889"/>
                        <a:pt x="0" y="25"/>
                      </a:cubicBezTo>
                      <a:cubicBezTo>
                        <a:pt x="4763" y="-70"/>
                        <a:pt x="9620" y="120"/>
                        <a:pt x="14478" y="406"/>
                      </a:cubicBezTo>
                      <a:cubicBezTo>
                        <a:pt x="141351" y="7073"/>
                        <a:pt x="239840" y="97465"/>
                        <a:pt x="234315" y="202240"/>
                      </a:cubicBezTo>
                      <a:close/>
                    </a:path>
                  </a:pathLst>
                </a:custGeom>
                <a:solidFill>
                  <a:srgbClr val="CE937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9" name="Graphic 3">
                <a:extLst>
                  <a:ext uri="{FF2B5EF4-FFF2-40B4-BE49-F238E27FC236}">
                    <a16:creationId xmlns:a16="http://schemas.microsoft.com/office/drawing/2014/main" id="{AFB6D92B-0E16-603C-0EA8-687049AA95BE}"/>
                  </a:ext>
                </a:extLst>
              </p:cNvPr>
              <p:cNvGrpSpPr/>
              <p:nvPr/>
            </p:nvGrpSpPr>
            <p:grpSpPr>
              <a:xfrm>
                <a:off x="6855618" y="3710749"/>
                <a:ext cx="1743646" cy="1963797"/>
                <a:chOff x="6855618" y="3710749"/>
                <a:chExt cx="1743646" cy="1963797"/>
              </a:xfrm>
            </p:grpSpPr>
            <p:sp>
              <p:nvSpPr>
                <p:cNvPr id="94" name="Freeform: Shape 31">
                  <a:extLst>
                    <a:ext uri="{FF2B5EF4-FFF2-40B4-BE49-F238E27FC236}">
                      <a16:creationId xmlns:a16="http://schemas.microsoft.com/office/drawing/2014/main" id="{C7471BB9-75A1-B51F-525A-8D8895B3B185}"/>
                    </a:ext>
                  </a:extLst>
                </p:cNvPr>
                <p:cNvSpPr/>
                <p:nvPr/>
              </p:nvSpPr>
              <p:spPr>
                <a:xfrm>
                  <a:off x="6858643" y="3874963"/>
                  <a:ext cx="823268" cy="1045461"/>
                </a:xfrm>
                <a:custGeom>
                  <a:avLst/>
                  <a:gdLst>
                    <a:gd name="connsiteX0" fmla="*/ 260531 w 823268"/>
                    <a:gd name="connsiteY0" fmla="*/ 973072 h 1045461"/>
                    <a:gd name="connsiteX1" fmla="*/ 409788 w 823268"/>
                    <a:gd name="connsiteY1" fmla="*/ 635410 h 1045461"/>
                    <a:gd name="connsiteX2" fmla="*/ 573047 w 823268"/>
                    <a:gd name="connsiteY2" fmla="*/ 395856 h 1045461"/>
                    <a:gd name="connsiteX3" fmla="*/ 716684 w 823268"/>
                    <a:gd name="connsiteY3" fmla="*/ 304416 h 1045461"/>
                    <a:gd name="connsiteX4" fmla="*/ 819268 w 823268"/>
                    <a:gd name="connsiteY4" fmla="*/ 185068 h 1045461"/>
                    <a:gd name="connsiteX5" fmla="*/ 744306 w 823268"/>
                    <a:gd name="connsiteY5" fmla="*/ 187259 h 1045461"/>
                    <a:gd name="connsiteX6" fmla="*/ 823268 w 823268"/>
                    <a:gd name="connsiteY6" fmla="*/ 108297 h 1045461"/>
                    <a:gd name="connsiteX7" fmla="*/ 653152 w 823268"/>
                    <a:gd name="connsiteY7" fmla="*/ 2950 h 1045461"/>
                    <a:gd name="connsiteX8" fmla="*/ 467414 w 823268"/>
                    <a:gd name="connsiteY8" fmla="*/ 213548 h 1045461"/>
                    <a:gd name="connsiteX9" fmla="*/ 267199 w 823268"/>
                    <a:gd name="connsiteY9" fmla="*/ 544065 h 1045461"/>
                    <a:gd name="connsiteX10" fmla="*/ 118 w 823268"/>
                    <a:gd name="connsiteY10" fmla="*/ 934400 h 1045461"/>
                    <a:gd name="connsiteX11" fmla="*/ 90796 w 823268"/>
                    <a:gd name="connsiteY11" fmla="*/ 1045461 h 1045461"/>
                    <a:gd name="connsiteX12" fmla="*/ 260531 w 823268"/>
                    <a:gd name="connsiteY12" fmla="*/ 973072 h 1045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23268" h="1045461">
                      <a:moveTo>
                        <a:pt x="260531" y="973072"/>
                      </a:moveTo>
                      <a:cubicBezTo>
                        <a:pt x="338160" y="874488"/>
                        <a:pt x="371878" y="717801"/>
                        <a:pt x="409788" y="635410"/>
                      </a:cubicBezTo>
                      <a:cubicBezTo>
                        <a:pt x="447698" y="553019"/>
                        <a:pt x="556473" y="405191"/>
                        <a:pt x="573047" y="395856"/>
                      </a:cubicBezTo>
                      <a:cubicBezTo>
                        <a:pt x="589715" y="386522"/>
                        <a:pt x="716684" y="304416"/>
                        <a:pt x="716684" y="304416"/>
                      </a:cubicBezTo>
                      <a:cubicBezTo>
                        <a:pt x="716684" y="304416"/>
                        <a:pt x="837651" y="201927"/>
                        <a:pt x="819268" y="185068"/>
                      </a:cubicBezTo>
                      <a:cubicBezTo>
                        <a:pt x="800885" y="168209"/>
                        <a:pt x="744306" y="187259"/>
                        <a:pt x="744306" y="187259"/>
                      </a:cubicBezTo>
                      <a:lnTo>
                        <a:pt x="823268" y="108297"/>
                      </a:lnTo>
                      <a:cubicBezTo>
                        <a:pt x="823268" y="108297"/>
                        <a:pt x="733924" y="-20958"/>
                        <a:pt x="653152" y="2950"/>
                      </a:cubicBezTo>
                      <a:cubicBezTo>
                        <a:pt x="572380" y="26858"/>
                        <a:pt x="476558" y="184211"/>
                        <a:pt x="467414" y="213548"/>
                      </a:cubicBezTo>
                      <a:cubicBezTo>
                        <a:pt x="458270" y="242885"/>
                        <a:pt x="361877" y="458245"/>
                        <a:pt x="267199" y="544065"/>
                      </a:cubicBezTo>
                      <a:cubicBezTo>
                        <a:pt x="172520" y="629886"/>
                        <a:pt x="4023" y="879917"/>
                        <a:pt x="118" y="934400"/>
                      </a:cubicBezTo>
                      <a:cubicBezTo>
                        <a:pt x="-3787" y="988883"/>
                        <a:pt x="90796" y="1045461"/>
                        <a:pt x="90796" y="1045461"/>
                      </a:cubicBezTo>
                      <a:lnTo>
                        <a:pt x="260531" y="973072"/>
                      </a:lnTo>
                      <a:close/>
                    </a:path>
                  </a:pathLst>
                </a:custGeom>
                <a:solidFill>
                  <a:srgbClr val="7B443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32">
                  <a:extLst>
                    <a:ext uri="{FF2B5EF4-FFF2-40B4-BE49-F238E27FC236}">
                      <a16:creationId xmlns:a16="http://schemas.microsoft.com/office/drawing/2014/main" id="{0CCFD84A-6532-5202-8A89-781D9FFF448A}"/>
                    </a:ext>
                  </a:extLst>
                </p:cNvPr>
                <p:cNvSpPr/>
                <p:nvPr/>
              </p:nvSpPr>
              <p:spPr>
                <a:xfrm>
                  <a:off x="7354633" y="3710749"/>
                  <a:ext cx="968406" cy="520731"/>
                </a:xfrm>
                <a:custGeom>
                  <a:avLst/>
                  <a:gdLst>
                    <a:gd name="connsiteX0" fmla="*/ 968407 w 968406"/>
                    <a:gd name="connsiteY0" fmla="*/ 345377 h 520731"/>
                    <a:gd name="connsiteX1" fmla="*/ 430816 w 968406"/>
                    <a:gd name="connsiteY1" fmla="*/ 144113 h 520731"/>
                    <a:gd name="connsiteX2" fmla="*/ 256413 w 968406"/>
                    <a:gd name="connsiteY2" fmla="*/ 0 h 520731"/>
                    <a:gd name="connsiteX3" fmla="*/ 182784 w 968406"/>
                    <a:gd name="connsiteY3" fmla="*/ 21812 h 520731"/>
                    <a:gd name="connsiteX4" fmla="*/ 126492 w 968406"/>
                    <a:gd name="connsiteY4" fmla="*/ 60674 h 520731"/>
                    <a:gd name="connsiteX5" fmla="*/ 3143 w 968406"/>
                    <a:gd name="connsiteY5" fmla="*/ 106013 h 520731"/>
                    <a:gd name="connsiteX6" fmla="*/ 20098 w 968406"/>
                    <a:gd name="connsiteY6" fmla="*/ 163259 h 520731"/>
                    <a:gd name="connsiteX7" fmla="*/ 0 w 968406"/>
                    <a:gd name="connsiteY7" fmla="*/ 169164 h 520731"/>
                    <a:gd name="connsiteX8" fmla="*/ 103917 w 968406"/>
                    <a:gd name="connsiteY8" fmla="*/ 258509 h 520731"/>
                    <a:gd name="connsiteX9" fmla="*/ 267557 w 968406"/>
                    <a:gd name="connsiteY9" fmla="*/ 307943 h 520731"/>
                    <a:gd name="connsiteX10" fmla="*/ 504825 w 968406"/>
                    <a:gd name="connsiteY10" fmla="*/ 326708 h 520731"/>
                    <a:gd name="connsiteX11" fmla="*/ 856297 w 968406"/>
                    <a:gd name="connsiteY11" fmla="*/ 520732 h 520731"/>
                    <a:gd name="connsiteX12" fmla="*/ 968407 w 968406"/>
                    <a:gd name="connsiteY12" fmla="*/ 345377 h 520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68406" h="520731">
                      <a:moveTo>
                        <a:pt x="968407" y="345377"/>
                      </a:moveTo>
                      <a:cubicBezTo>
                        <a:pt x="872585" y="293656"/>
                        <a:pt x="430816" y="144113"/>
                        <a:pt x="430816" y="144113"/>
                      </a:cubicBezTo>
                      <a:lnTo>
                        <a:pt x="256413" y="0"/>
                      </a:lnTo>
                      <a:lnTo>
                        <a:pt x="182784" y="21812"/>
                      </a:lnTo>
                      <a:cubicBezTo>
                        <a:pt x="182784" y="21812"/>
                        <a:pt x="133636" y="58579"/>
                        <a:pt x="126492" y="60674"/>
                      </a:cubicBezTo>
                      <a:cubicBezTo>
                        <a:pt x="119348" y="62770"/>
                        <a:pt x="3143" y="106013"/>
                        <a:pt x="3143" y="106013"/>
                      </a:cubicBezTo>
                      <a:lnTo>
                        <a:pt x="20098" y="163259"/>
                      </a:lnTo>
                      <a:lnTo>
                        <a:pt x="0" y="169164"/>
                      </a:lnTo>
                      <a:cubicBezTo>
                        <a:pt x="0" y="169164"/>
                        <a:pt x="55912" y="223838"/>
                        <a:pt x="103917" y="258509"/>
                      </a:cubicBezTo>
                      <a:cubicBezTo>
                        <a:pt x="151924" y="293275"/>
                        <a:pt x="153448" y="328327"/>
                        <a:pt x="267557" y="307943"/>
                      </a:cubicBezTo>
                      <a:cubicBezTo>
                        <a:pt x="381667" y="287560"/>
                        <a:pt x="413480" y="287084"/>
                        <a:pt x="504825" y="326708"/>
                      </a:cubicBezTo>
                      <a:cubicBezTo>
                        <a:pt x="596170" y="366427"/>
                        <a:pt x="856297" y="520732"/>
                        <a:pt x="856297" y="520732"/>
                      </a:cubicBezTo>
                      <a:lnTo>
                        <a:pt x="968407" y="345377"/>
                      </a:lnTo>
                      <a:close/>
                    </a:path>
                  </a:pathLst>
                </a:custGeom>
                <a:solidFill>
                  <a:srgbClr val="9B57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33">
                  <a:extLst>
                    <a:ext uri="{FF2B5EF4-FFF2-40B4-BE49-F238E27FC236}">
                      <a16:creationId xmlns:a16="http://schemas.microsoft.com/office/drawing/2014/main" id="{38D92566-63C3-6A1D-CE76-B57A1FD05F71}"/>
                    </a:ext>
                  </a:extLst>
                </p:cNvPr>
                <p:cNvSpPr/>
                <p:nvPr/>
              </p:nvSpPr>
              <p:spPr>
                <a:xfrm>
                  <a:off x="7828692" y="5655379"/>
                  <a:ext cx="32003" cy="13900"/>
                </a:xfrm>
                <a:custGeom>
                  <a:avLst/>
                  <a:gdLst>
                    <a:gd name="connsiteX0" fmla="*/ 32004 w 32003"/>
                    <a:gd name="connsiteY0" fmla="*/ 13901 h 13900"/>
                    <a:gd name="connsiteX1" fmla="*/ 0 w 32003"/>
                    <a:gd name="connsiteY1" fmla="*/ 4376 h 13900"/>
                    <a:gd name="connsiteX2" fmla="*/ 32004 w 32003"/>
                    <a:gd name="connsiteY2" fmla="*/ 13901 h 1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2003" h="13900">
                      <a:moveTo>
                        <a:pt x="32004" y="13901"/>
                      </a:moveTo>
                      <a:cubicBezTo>
                        <a:pt x="21336" y="11519"/>
                        <a:pt x="10668" y="8281"/>
                        <a:pt x="0" y="4376"/>
                      </a:cubicBezTo>
                      <a:cubicBezTo>
                        <a:pt x="9620" y="-6007"/>
                        <a:pt x="23050" y="4090"/>
                        <a:pt x="32004" y="13901"/>
                      </a:cubicBezTo>
                      <a:close/>
                    </a:path>
                  </a:pathLst>
                </a:custGeom>
                <a:noFill/>
                <a:ln w="8709" cap="flat">
                  <a:solidFill>
                    <a:srgbClr val="09131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7" name="Graphic 3">
                  <a:extLst>
                    <a:ext uri="{FF2B5EF4-FFF2-40B4-BE49-F238E27FC236}">
                      <a16:creationId xmlns:a16="http://schemas.microsoft.com/office/drawing/2014/main" id="{2309A849-15E6-CD74-002A-94B457AC3F22}"/>
                    </a:ext>
                  </a:extLst>
                </p:cNvPr>
                <p:cNvGrpSpPr/>
                <p:nvPr/>
              </p:nvGrpSpPr>
              <p:grpSpPr>
                <a:xfrm>
                  <a:off x="6855618" y="4016025"/>
                  <a:ext cx="1743646" cy="1593607"/>
                  <a:chOff x="6855618" y="4016025"/>
                  <a:chExt cx="1743646" cy="1593607"/>
                </a:xfrm>
              </p:grpSpPr>
              <p:sp>
                <p:nvSpPr>
                  <p:cNvPr id="101" name="Freeform: Shape 35">
                    <a:extLst>
                      <a:ext uri="{FF2B5EF4-FFF2-40B4-BE49-F238E27FC236}">
                        <a16:creationId xmlns:a16="http://schemas.microsoft.com/office/drawing/2014/main" id="{253E5283-396E-8485-8E8E-054AC85EECFC}"/>
                      </a:ext>
                    </a:extLst>
                  </p:cNvPr>
                  <p:cNvSpPr/>
                  <p:nvPr/>
                </p:nvSpPr>
                <p:spPr>
                  <a:xfrm>
                    <a:off x="6855618" y="4016025"/>
                    <a:ext cx="1743646" cy="1593607"/>
                  </a:xfrm>
                  <a:custGeom>
                    <a:avLst/>
                    <a:gdLst>
                      <a:gd name="connsiteX0" fmla="*/ 1743647 w 1743646"/>
                      <a:gd name="connsiteY0" fmla="*/ 1065943 h 1593607"/>
                      <a:gd name="connsiteX1" fmla="*/ 1447610 w 1743646"/>
                      <a:gd name="connsiteY1" fmla="*/ 1433703 h 1593607"/>
                      <a:gd name="connsiteX2" fmla="*/ 648843 w 1743646"/>
                      <a:gd name="connsiteY2" fmla="*/ 1545336 h 1593607"/>
                      <a:gd name="connsiteX3" fmla="*/ 405479 w 1743646"/>
                      <a:gd name="connsiteY3" fmla="*/ 1293876 h 1593607"/>
                      <a:gd name="connsiteX4" fmla="*/ 115824 w 1743646"/>
                      <a:gd name="connsiteY4" fmla="*/ 991267 h 1593607"/>
                      <a:gd name="connsiteX5" fmla="*/ 77057 w 1743646"/>
                      <a:gd name="connsiteY5" fmla="*/ 943261 h 1593607"/>
                      <a:gd name="connsiteX6" fmla="*/ 65722 w 1743646"/>
                      <a:gd name="connsiteY6" fmla="*/ 929164 h 1593607"/>
                      <a:gd name="connsiteX7" fmla="*/ 0 w 1743646"/>
                      <a:gd name="connsiteY7" fmla="*/ 847725 h 1593607"/>
                      <a:gd name="connsiteX8" fmla="*/ 311468 w 1743646"/>
                      <a:gd name="connsiteY8" fmla="*/ 795528 h 1593607"/>
                      <a:gd name="connsiteX9" fmla="*/ 361950 w 1743646"/>
                      <a:gd name="connsiteY9" fmla="*/ 860774 h 1593607"/>
                      <a:gd name="connsiteX10" fmla="*/ 408051 w 1743646"/>
                      <a:gd name="connsiteY10" fmla="*/ 851535 h 1593607"/>
                      <a:gd name="connsiteX11" fmla="*/ 421100 w 1743646"/>
                      <a:gd name="connsiteY11" fmla="*/ 865632 h 1593607"/>
                      <a:gd name="connsiteX12" fmla="*/ 591598 w 1743646"/>
                      <a:gd name="connsiteY12" fmla="*/ 1050798 h 1593607"/>
                      <a:gd name="connsiteX13" fmla="*/ 669988 w 1743646"/>
                      <a:gd name="connsiteY13" fmla="*/ 835628 h 1593607"/>
                      <a:gd name="connsiteX14" fmla="*/ 651034 w 1743646"/>
                      <a:gd name="connsiteY14" fmla="*/ 783812 h 1593607"/>
                      <a:gd name="connsiteX15" fmla="*/ 1303782 w 1743646"/>
                      <a:gd name="connsiteY15" fmla="*/ 346805 h 1593607"/>
                      <a:gd name="connsiteX16" fmla="*/ 1403604 w 1743646"/>
                      <a:gd name="connsiteY16" fmla="*/ 379190 h 1593607"/>
                      <a:gd name="connsiteX17" fmla="*/ 1390364 w 1743646"/>
                      <a:gd name="connsiteY17" fmla="*/ 503206 h 1593607"/>
                      <a:gd name="connsiteX18" fmla="*/ 1397603 w 1743646"/>
                      <a:gd name="connsiteY18" fmla="*/ 647890 h 1593607"/>
                      <a:gd name="connsiteX19" fmla="*/ 1443514 w 1743646"/>
                      <a:gd name="connsiteY19" fmla="*/ 291751 h 1593607"/>
                      <a:gd name="connsiteX20" fmla="*/ 1384459 w 1743646"/>
                      <a:gd name="connsiteY20" fmla="*/ 253746 h 1593607"/>
                      <a:gd name="connsiteX21" fmla="*/ 1354741 w 1743646"/>
                      <a:gd name="connsiteY21" fmla="*/ 234601 h 1593607"/>
                      <a:gd name="connsiteX22" fmla="*/ 1306163 w 1743646"/>
                      <a:gd name="connsiteY22" fmla="*/ 203359 h 1593607"/>
                      <a:gd name="connsiteX23" fmla="*/ 1437323 w 1743646"/>
                      <a:gd name="connsiteY23" fmla="*/ 0 h 1593607"/>
                      <a:gd name="connsiteX24" fmla="*/ 1529143 w 1743646"/>
                      <a:gd name="connsiteY24" fmla="*/ 27718 h 1593607"/>
                      <a:gd name="connsiteX25" fmla="*/ 1543050 w 1743646"/>
                      <a:gd name="connsiteY25" fmla="*/ 31909 h 1593607"/>
                      <a:gd name="connsiteX26" fmla="*/ 1593628 w 1743646"/>
                      <a:gd name="connsiteY26" fmla="*/ 47244 h 1593607"/>
                      <a:gd name="connsiteX27" fmla="*/ 1710595 w 1743646"/>
                      <a:gd name="connsiteY27" fmla="*/ 217170 h 1593607"/>
                      <a:gd name="connsiteX28" fmla="*/ 1743647 w 1743646"/>
                      <a:gd name="connsiteY28" fmla="*/ 1065943 h 1593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743646" h="1593607">
                        <a:moveTo>
                          <a:pt x="1743647" y="1065943"/>
                        </a:moveTo>
                        <a:cubicBezTo>
                          <a:pt x="1743647" y="1065943"/>
                          <a:pt x="1624870" y="1341215"/>
                          <a:pt x="1447610" y="1433703"/>
                        </a:cubicBezTo>
                        <a:cubicBezTo>
                          <a:pt x="1270349" y="1526191"/>
                          <a:pt x="876872" y="1669256"/>
                          <a:pt x="648843" y="1545336"/>
                        </a:cubicBezTo>
                        <a:cubicBezTo>
                          <a:pt x="590645" y="1513618"/>
                          <a:pt x="506159" y="1378553"/>
                          <a:pt x="405479" y="1293876"/>
                        </a:cubicBezTo>
                        <a:cubicBezTo>
                          <a:pt x="304895" y="1209389"/>
                          <a:pt x="115824" y="991267"/>
                          <a:pt x="115824" y="991267"/>
                        </a:cubicBezTo>
                        <a:lnTo>
                          <a:pt x="77057" y="943261"/>
                        </a:lnTo>
                        <a:lnTo>
                          <a:pt x="65722" y="929164"/>
                        </a:lnTo>
                        <a:lnTo>
                          <a:pt x="0" y="847725"/>
                        </a:lnTo>
                        <a:lnTo>
                          <a:pt x="311468" y="795528"/>
                        </a:lnTo>
                        <a:lnTo>
                          <a:pt x="361950" y="860774"/>
                        </a:lnTo>
                        <a:lnTo>
                          <a:pt x="408051" y="851535"/>
                        </a:lnTo>
                        <a:lnTo>
                          <a:pt x="421100" y="865632"/>
                        </a:lnTo>
                        <a:lnTo>
                          <a:pt x="591598" y="1050798"/>
                        </a:lnTo>
                        <a:lnTo>
                          <a:pt x="669988" y="835628"/>
                        </a:lnTo>
                        <a:cubicBezTo>
                          <a:pt x="669988" y="835628"/>
                          <a:pt x="676847" y="796766"/>
                          <a:pt x="651034" y="783812"/>
                        </a:cubicBezTo>
                        <a:cubicBezTo>
                          <a:pt x="884111" y="678180"/>
                          <a:pt x="1149477" y="510445"/>
                          <a:pt x="1303782" y="346805"/>
                        </a:cubicBezTo>
                        <a:cubicBezTo>
                          <a:pt x="1361694" y="363283"/>
                          <a:pt x="1403604" y="379190"/>
                          <a:pt x="1403604" y="379190"/>
                        </a:cubicBezTo>
                        <a:lnTo>
                          <a:pt x="1390364" y="503206"/>
                        </a:lnTo>
                        <a:lnTo>
                          <a:pt x="1397603" y="647890"/>
                        </a:lnTo>
                        <a:lnTo>
                          <a:pt x="1443514" y="291751"/>
                        </a:lnTo>
                        <a:lnTo>
                          <a:pt x="1384459" y="253746"/>
                        </a:lnTo>
                        <a:lnTo>
                          <a:pt x="1354741" y="234601"/>
                        </a:lnTo>
                        <a:lnTo>
                          <a:pt x="1306163" y="203359"/>
                        </a:lnTo>
                        <a:lnTo>
                          <a:pt x="1437323" y="0"/>
                        </a:lnTo>
                        <a:lnTo>
                          <a:pt x="1529143" y="27718"/>
                        </a:lnTo>
                        <a:lnTo>
                          <a:pt x="1543050" y="31909"/>
                        </a:lnTo>
                        <a:lnTo>
                          <a:pt x="1593628" y="47244"/>
                        </a:lnTo>
                        <a:lnTo>
                          <a:pt x="1710595" y="217170"/>
                        </a:lnTo>
                        <a:lnTo>
                          <a:pt x="1743647" y="1065943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: Shape 36">
                    <a:extLst>
                      <a:ext uri="{FF2B5EF4-FFF2-40B4-BE49-F238E27FC236}">
                        <a16:creationId xmlns:a16="http://schemas.microsoft.com/office/drawing/2014/main" id="{0B72198F-69A7-1596-0541-11059E40DDB9}"/>
                      </a:ext>
                    </a:extLst>
                  </p:cNvPr>
                  <p:cNvSpPr/>
                  <p:nvPr/>
                </p:nvSpPr>
                <p:spPr>
                  <a:xfrm>
                    <a:off x="7786305" y="4551044"/>
                    <a:ext cx="161067" cy="404336"/>
                  </a:xfrm>
                  <a:custGeom>
                    <a:avLst/>
                    <a:gdLst>
                      <a:gd name="connsiteX0" fmla="*/ 112776 w 161067"/>
                      <a:gd name="connsiteY0" fmla="*/ 404336 h 404336"/>
                      <a:gd name="connsiteX1" fmla="*/ 39529 w 161067"/>
                      <a:gd name="connsiteY1" fmla="*/ 385953 h 404336"/>
                      <a:gd name="connsiteX2" fmla="*/ 0 w 161067"/>
                      <a:gd name="connsiteY2" fmla="*/ 108109 h 404336"/>
                      <a:gd name="connsiteX3" fmla="*/ 161068 w 161067"/>
                      <a:gd name="connsiteY3" fmla="*/ 0 h 404336"/>
                      <a:gd name="connsiteX4" fmla="*/ 104775 w 161067"/>
                      <a:gd name="connsiteY4" fmla="*/ 139637 h 404336"/>
                      <a:gd name="connsiteX5" fmla="*/ 112776 w 161067"/>
                      <a:gd name="connsiteY5" fmla="*/ 404336 h 404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1067" h="404336">
                        <a:moveTo>
                          <a:pt x="112776" y="404336"/>
                        </a:moveTo>
                        <a:lnTo>
                          <a:pt x="39529" y="385953"/>
                        </a:lnTo>
                        <a:cubicBezTo>
                          <a:pt x="15907" y="328708"/>
                          <a:pt x="6191" y="218218"/>
                          <a:pt x="0" y="108109"/>
                        </a:cubicBezTo>
                        <a:cubicBezTo>
                          <a:pt x="56388" y="74200"/>
                          <a:pt x="110204" y="38195"/>
                          <a:pt x="161068" y="0"/>
                        </a:cubicBezTo>
                        <a:lnTo>
                          <a:pt x="104775" y="139637"/>
                        </a:lnTo>
                        <a:cubicBezTo>
                          <a:pt x="104775" y="139827"/>
                          <a:pt x="98298" y="235172"/>
                          <a:pt x="112776" y="404336"/>
                        </a:cubicBezTo>
                        <a:close/>
                      </a:path>
                    </a:pathLst>
                  </a:custGeom>
                  <a:solidFill>
                    <a:srgbClr val="1A4C79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03" name="Graphic 3">
                    <a:extLst>
                      <a:ext uri="{FF2B5EF4-FFF2-40B4-BE49-F238E27FC236}">
                        <a16:creationId xmlns:a16="http://schemas.microsoft.com/office/drawing/2014/main" id="{3D39049D-4647-29ED-D64C-BB0D3FE5CA8B}"/>
                      </a:ext>
                    </a:extLst>
                  </p:cNvPr>
                  <p:cNvGrpSpPr/>
                  <p:nvPr/>
                </p:nvGrpSpPr>
                <p:grpSpPr>
                  <a:xfrm>
                    <a:off x="6855618" y="4016025"/>
                    <a:ext cx="1543050" cy="929163"/>
                    <a:chOff x="6855618" y="4016025"/>
                    <a:chExt cx="1543050" cy="929163"/>
                  </a:xfrm>
                  <a:solidFill>
                    <a:srgbClr val="CBE2F6"/>
                  </a:solidFill>
                </p:grpSpPr>
                <p:sp>
                  <p:nvSpPr>
                    <p:cNvPr id="104" name="Freeform: Shape 38">
                      <a:extLst>
                        <a:ext uri="{FF2B5EF4-FFF2-40B4-BE49-F238E27FC236}">
                          <a16:creationId xmlns:a16="http://schemas.microsoft.com/office/drawing/2014/main" id="{798F0A24-C88D-349E-CE7C-4A3869B600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5618" y="4811553"/>
                      <a:ext cx="361950" cy="133635"/>
                    </a:xfrm>
                    <a:custGeom>
                      <a:avLst/>
                      <a:gdLst>
                        <a:gd name="connsiteX0" fmla="*/ 361950 w 361950"/>
                        <a:gd name="connsiteY0" fmla="*/ 65246 h 133635"/>
                        <a:gd name="connsiteX1" fmla="*/ 65722 w 361950"/>
                        <a:gd name="connsiteY1" fmla="*/ 133636 h 133635"/>
                        <a:gd name="connsiteX2" fmla="*/ 0 w 361950"/>
                        <a:gd name="connsiteY2" fmla="*/ 52197 h 133635"/>
                        <a:gd name="connsiteX3" fmla="*/ 311468 w 361950"/>
                        <a:gd name="connsiteY3" fmla="*/ 0 h 133635"/>
                        <a:gd name="connsiteX4" fmla="*/ 361950 w 361950"/>
                        <a:gd name="connsiteY4" fmla="*/ 65246 h 1336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1950" h="133635">
                          <a:moveTo>
                            <a:pt x="361950" y="65246"/>
                          </a:moveTo>
                          <a:cubicBezTo>
                            <a:pt x="315373" y="67437"/>
                            <a:pt x="142494" y="112967"/>
                            <a:pt x="65722" y="133636"/>
                          </a:cubicBezTo>
                          <a:lnTo>
                            <a:pt x="0" y="52197"/>
                          </a:lnTo>
                          <a:lnTo>
                            <a:pt x="311468" y="0"/>
                          </a:lnTo>
                          <a:lnTo>
                            <a:pt x="361950" y="65246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5" name="Freeform: Shape 39">
                      <a:extLst>
                        <a:ext uri="{FF2B5EF4-FFF2-40B4-BE49-F238E27FC236}">
                          <a16:creationId xmlns:a16="http://schemas.microsoft.com/office/drawing/2014/main" id="{78B5AF63-4C0B-FA6B-D236-0DF97F4653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61781" y="4016025"/>
                      <a:ext cx="236886" cy="234600"/>
                    </a:xfrm>
                    <a:custGeom>
                      <a:avLst/>
                      <a:gdLst>
                        <a:gd name="connsiteX0" fmla="*/ 236887 w 236886"/>
                        <a:gd name="connsiteY0" fmla="*/ 31909 h 234600"/>
                        <a:gd name="connsiteX1" fmla="*/ 48578 w 236886"/>
                        <a:gd name="connsiteY1" fmla="*/ 234601 h 234600"/>
                        <a:gd name="connsiteX2" fmla="*/ 0 w 236886"/>
                        <a:gd name="connsiteY2" fmla="*/ 203359 h 234600"/>
                        <a:gd name="connsiteX3" fmla="*/ 131159 w 236886"/>
                        <a:gd name="connsiteY3" fmla="*/ 0 h 234600"/>
                        <a:gd name="connsiteX4" fmla="*/ 222980 w 236886"/>
                        <a:gd name="connsiteY4" fmla="*/ 27718 h 234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6886" h="234600">
                          <a:moveTo>
                            <a:pt x="236887" y="31909"/>
                          </a:moveTo>
                          <a:lnTo>
                            <a:pt x="48578" y="234601"/>
                          </a:lnTo>
                          <a:lnTo>
                            <a:pt x="0" y="203359"/>
                          </a:lnTo>
                          <a:lnTo>
                            <a:pt x="131159" y="0"/>
                          </a:lnTo>
                          <a:lnTo>
                            <a:pt x="222980" y="27718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98" name="Graphic 3">
                  <a:extLst>
                    <a:ext uri="{FF2B5EF4-FFF2-40B4-BE49-F238E27FC236}">
                      <a16:creationId xmlns:a16="http://schemas.microsoft.com/office/drawing/2014/main" id="{1ADEA4E0-5316-81EB-B9B2-3263ACDA1850}"/>
                    </a:ext>
                  </a:extLst>
                </p:cNvPr>
                <p:cNvGrpSpPr/>
                <p:nvPr/>
              </p:nvGrpSpPr>
              <p:grpSpPr>
                <a:xfrm>
                  <a:off x="7547457" y="4937660"/>
                  <a:ext cx="610107" cy="736886"/>
                  <a:chOff x="7547457" y="4937660"/>
                  <a:chExt cx="610107" cy="736886"/>
                </a:xfrm>
              </p:grpSpPr>
              <p:sp>
                <p:nvSpPr>
                  <p:cNvPr id="99" name="Freeform: Shape 41">
                    <a:extLst>
                      <a:ext uri="{FF2B5EF4-FFF2-40B4-BE49-F238E27FC236}">
                        <a16:creationId xmlns:a16="http://schemas.microsoft.com/office/drawing/2014/main" id="{9C65CE52-DAE9-39E0-B478-110552AF218E}"/>
                      </a:ext>
                    </a:extLst>
                  </p:cNvPr>
                  <p:cNvSpPr/>
                  <p:nvPr/>
                </p:nvSpPr>
                <p:spPr>
                  <a:xfrm>
                    <a:off x="7547457" y="4937660"/>
                    <a:ext cx="580795" cy="410149"/>
                  </a:xfrm>
                  <a:custGeom>
                    <a:avLst/>
                    <a:gdLst>
                      <a:gd name="connsiteX0" fmla="*/ 552200 w 553152"/>
                      <a:gd name="connsiteY0" fmla="*/ 322511 h 474244"/>
                      <a:gd name="connsiteX1" fmla="*/ 553152 w 553152"/>
                      <a:gd name="connsiteY1" fmla="*/ 325845 h 474244"/>
                      <a:gd name="connsiteX2" fmla="*/ 510766 w 553152"/>
                      <a:gd name="connsiteY2" fmla="*/ 287936 h 474244"/>
                      <a:gd name="connsiteX3" fmla="*/ 488573 w 553152"/>
                      <a:gd name="connsiteY3" fmla="*/ 272886 h 474244"/>
                      <a:gd name="connsiteX4" fmla="*/ 463332 w 553152"/>
                      <a:gd name="connsiteY4" fmla="*/ 255265 h 474244"/>
                      <a:gd name="connsiteX5" fmla="*/ 432090 w 553152"/>
                      <a:gd name="connsiteY5" fmla="*/ 262218 h 474244"/>
                      <a:gd name="connsiteX6" fmla="*/ 406182 w 553152"/>
                      <a:gd name="connsiteY6" fmla="*/ 287650 h 474244"/>
                      <a:gd name="connsiteX7" fmla="*/ 376654 w 553152"/>
                      <a:gd name="connsiteY7" fmla="*/ 323083 h 474244"/>
                      <a:gd name="connsiteX8" fmla="*/ 355318 w 553152"/>
                      <a:gd name="connsiteY8" fmla="*/ 356135 h 474244"/>
                      <a:gd name="connsiteX9" fmla="*/ 318837 w 553152"/>
                      <a:gd name="connsiteY9" fmla="*/ 323083 h 474244"/>
                      <a:gd name="connsiteX10" fmla="*/ 299311 w 553152"/>
                      <a:gd name="connsiteY10" fmla="*/ 317177 h 474244"/>
                      <a:gd name="connsiteX11" fmla="*/ 265688 w 553152"/>
                      <a:gd name="connsiteY11" fmla="*/ 293746 h 474244"/>
                      <a:gd name="connsiteX12" fmla="*/ 231398 w 553152"/>
                      <a:gd name="connsiteY12" fmla="*/ 290508 h 474244"/>
                      <a:gd name="connsiteX13" fmla="*/ 192155 w 553152"/>
                      <a:gd name="connsiteY13" fmla="*/ 293175 h 474244"/>
                      <a:gd name="connsiteX14" fmla="*/ 121003 w 553152"/>
                      <a:gd name="connsiteY14" fmla="*/ 360897 h 474244"/>
                      <a:gd name="connsiteX15" fmla="*/ 108716 w 553152"/>
                      <a:gd name="connsiteY15" fmla="*/ 402331 h 474244"/>
                      <a:gd name="connsiteX16" fmla="*/ 110526 w 553152"/>
                      <a:gd name="connsiteY16" fmla="*/ 445860 h 474244"/>
                      <a:gd name="connsiteX17" fmla="*/ 79760 w 553152"/>
                      <a:gd name="connsiteY17" fmla="*/ 462148 h 474244"/>
                      <a:gd name="connsiteX18" fmla="*/ 38802 w 553152"/>
                      <a:gd name="connsiteY18" fmla="*/ 474245 h 474244"/>
                      <a:gd name="connsiteX19" fmla="*/ 21181 w 553152"/>
                      <a:gd name="connsiteY19" fmla="*/ 466910 h 474244"/>
                      <a:gd name="connsiteX20" fmla="*/ 172152 w 553152"/>
                      <a:gd name="connsiteY20" fmla="*/ 7710 h 474244"/>
                      <a:gd name="connsiteX21" fmla="*/ 552200 w 553152"/>
                      <a:gd name="connsiteY21" fmla="*/ 322511 h 474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53152" h="474244">
                        <a:moveTo>
                          <a:pt x="552200" y="322511"/>
                        </a:moveTo>
                        <a:lnTo>
                          <a:pt x="553152" y="325845"/>
                        </a:lnTo>
                        <a:cubicBezTo>
                          <a:pt x="535436" y="312034"/>
                          <a:pt x="513338" y="296603"/>
                          <a:pt x="510766" y="287936"/>
                        </a:cubicBezTo>
                        <a:cubicBezTo>
                          <a:pt x="506575" y="273648"/>
                          <a:pt x="494955" y="279268"/>
                          <a:pt x="488573" y="272886"/>
                        </a:cubicBezTo>
                        <a:cubicBezTo>
                          <a:pt x="482191" y="266505"/>
                          <a:pt x="476762" y="255741"/>
                          <a:pt x="463332" y="255265"/>
                        </a:cubicBezTo>
                        <a:cubicBezTo>
                          <a:pt x="449806" y="254789"/>
                          <a:pt x="440281" y="259837"/>
                          <a:pt x="432090" y="262218"/>
                        </a:cubicBezTo>
                        <a:cubicBezTo>
                          <a:pt x="423898" y="264600"/>
                          <a:pt x="413135" y="281173"/>
                          <a:pt x="406182" y="287650"/>
                        </a:cubicBezTo>
                        <a:cubicBezTo>
                          <a:pt x="399324" y="294127"/>
                          <a:pt x="390942" y="318892"/>
                          <a:pt x="376654" y="323083"/>
                        </a:cubicBezTo>
                        <a:cubicBezTo>
                          <a:pt x="362271" y="327369"/>
                          <a:pt x="363795" y="362517"/>
                          <a:pt x="355318" y="356135"/>
                        </a:cubicBezTo>
                        <a:cubicBezTo>
                          <a:pt x="346746" y="349753"/>
                          <a:pt x="330172" y="339085"/>
                          <a:pt x="318837" y="323083"/>
                        </a:cubicBezTo>
                        <a:cubicBezTo>
                          <a:pt x="307407" y="307081"/>
                          <a:pt x="303502" y="331465"/>
                          <a:pt x="299311" y="317177"/>
                        </a:cubicBezTo>
                        <a:cubicBezTo>
                          <a:pt x="295025" y="302795"/>
                          <a:pt x="265688" y="293746"/>
                          <a:pt x="265688" y="293746"/>
                        </a:cubicBezTo>
                        <a:cubicBezTo>
                          <a:pt x="257973" y="282697"/>
                          <a:pt x="231398" y="290508"/>
                          <a:pt x="231398" y="290508"/>
                        </a:cubicBezTo>
                        <a:cubicBezTo>
                          <a:pt x="231398" y="290508"/>
                          <a:pt x="231398" y="290508"/>
                          <a:pt x="192155" y="293175"/>
                        </a:cubicBezTo>
                        <a:cubicBezTo>
                          <a:pt x="152912" y="295842"/>
                          <a:pt x="121003" y="360897"/>
                          <a:pt x="121003" y="360897"/>
                        </a:cubicBezTo>
                        <a:cubicBezTo>
                          <a:pt x="112811" y="363278"/>
                          <a:pt x="108716" y="402331"/>
                          <a:pt x="108716" y="402331"/>
                        </a:cubicBezTo>
                        <a:cubicBezTo>
                          <a:pt x="101191" y="406808"/>
                          <a:pt x="110526" y="445860"/>
                          <a:pt x="110526" y="445860"/>
                        </a:cubicBezTo>
                        <a:cubicBezTo>
                          <a:pt x="101858" y="439098"/>
                          <a:pt x="79760" y="462148"/>
                          <a:pt x="79760" y="462148"/>
                        </a:cubicBezTo>
                        <a:cubicBezTo>
                          <a:pt x="66711" y="448242"/>
                          <a:pt x="38802" y="474245"/>
                          <a:pt x="38802" y="474245"/>
                        </a:cubicBezTo>
                        <a:cubicBezTo>
                          <a:pt x="34611" y="468720"/>
                          <a:pt x="28039" y="466815"/>
                          <a:pt x="21181" y="466910"/>
                        </a:cubicBezTo>
                        <a:cubicBezTo>
                          <a:pt x="-37207" y="254122"/>
                          <a:pt x="28992" y="50001"/>
                          <a:pt x="172152" y="7710"/>
                        </a:cubicBezTo>
                        <a:cubicBezTo>
                          <a:pt x="317980" y="-35248"/>
                          <a:pt x="488097" y="105627"/>
                          <a:pt x="552200" y="322511"/>
                        </a:cubicBezTo>
                        <a:close/>
                      </a:path>
                    </a:pathLst>
                  </a:custGeom>
                  <a:solidFill>
                    <a:srgbClr val="9B574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0" name="Freeform: Shape 42">
                    <a:extLst>
                      <a:ext uri="{FF2B5EF4-FFF2-40B4-BE49-F238E27FC236}">
                        <a16:creationId xmlns:a16="http://schemas.microsoft.com/office/drawing/2014/main" id="{E3CB617B-7059-4F7A-37D9-8B73BEBCEB8B}"/>
                      </a:ext>
                    </a:extLst>
                  </p:cNvPr>
                  <p:cNvSpPr/>
                  <p:nvPr/>
                </p:nvSpPr>
                <p:spPr>
                  <a:xfrm>
                    <a:off x="7550562" y="5128704"/>
                    <a:ext cx="607002" cy="545842"/>
                  </a:xfrm>
                  <a:custGeom>
                    <a:avLst/>
                    <a:gdLst>
                      <a:gd name="connsiteX0" fmla="*/ 595027 w 607002"/>
                      <a:gd name="connsiteY0" fmla="*/ 194151 h 545842"/>
                      <a:gd name="connsiteX1" fmla="*/ 604076 w 607002"/>
                      <a:gd name="connsiteY1" fmla="*/ 224821 h 545842"/>
                      <a:gd name="connsiteX2" fmla="*/ 600266 w 607002"/>
                      <a:gd name="connsiteY2" fmla="*/ 257111 h 545842"/>
                      <a:gd name="connsiteX3" fmla="*/ 600647 w 607002"/>
                      <a:gd name="connsiteY3" fmla="*/ 303688 h 545842"/>
                      <a:gd name="connsiteX4" fmla="*/ 582740 w 607002"/>
                      <a:gd name="connsiteY4" fmla="*/ 355790 h 545842"/>
                      <a:gd name="connsiteX5" fmla="*/ 582168 w 607002"/>
                      <a:gd name="connsiteY5" fmla="*/ 391414 h 545842"/>
                      <a:gd name="connsiteX6" fmla="*/ 566261 w 607002"/>
                      <a:gd name="connsiteY6" fmla="*/ 420655 h 545842"/>
                      <a:gd name="connsiteX7" fmla="*/ 533019 w 607002"/>
                      <a:gd name="connsiteY7" fmla="*/ 466090 h 545842"/>
                      <a:gd name="connsiteX8" fmla="*/ 513302 w 607002"/>
                      <a:gd name="connsiteY8" fmla="*/ 489712 h 545842"/>
                      <a:gd name="connsiteX9" fmla="*/ 486251 w 607002"/>
                      <a:gd name="connsiteY9" fmla="*/ 494379 h 545842"/>
                      <a:gd name="connsiteX10" fmla="*/ 486156 w 607002"/>
                      <a:gd name="connsiteY10" fmla="*/ 494379 h 545842"/>
                      <a:gd name="connsiteX11" fmla="*/ 409766 w 607002"/>
                      <a:gd name="connsiteY11" fmla="*/ 538099 h 545842"/>
                      <a:gd name="connsiteX12" fmla="*/ 334232 w 607002"/>
                      <a:gd name="connsiteY12" fmla="*/ 544671 h 545842"/>
                      <a:gd name="connsiteX13" fmla="*/ 310039 w 607002"/>
                      <a:gd name="connsiteY13" fmla="*/ 540670 h 545842"/>
                      <a:gd name="connsiteX14" fmla="*/ 310039 w 607002"/>
                      <a:gd name="connsiteY14" fmla="*/ 540575 h 545842"/>
                      <a:gd name="connsiteX15" fmla="*/ 278035 w 607002"/>
                      <a:gd name="connsiteY15" fmla="*/ 531050 h 545842"/>
                      <a:gd name="connsiteX16" fmla="*/ 249746 w 607002"/>
                      <a:gd name="connsiteY16" fmla="*/ 538575 h 545842"/>
                      <a:gd name="connsiteX17" fmla="*/ 218504 w 607002"/>
                      <a:gd name="connsiteY17" fmla="*/ 523335 h 545842"/>
                      <a:gd name="connsiteX18" fmla="*/ 189357 w 607002"/>
                      <a:gd name="connsiteY18" fmla="*/ 507428 h 545842"/>
                      <a:gd name="connsiteX19" fmla="*/ 172403 w 607002"/>
                      <a:gd name="connsiteY19" fmla="*/ 487997 h 545842"/>
                      <a:gd name="connsiteX20" fmla="*/ 146495 w 607002"/>
                      <a:gd name="connsiteY20" fmla="*/ 475710 h 545842"/>
                      <a:gd name="connsiteX21" fmla="*/ 147542 w 607002"/>
                      <a:gd name="connsiteY21" fmla="*/ 474472 h 545842"/>
                      <a:gd name="connsiteX22" fmla="*/ 137351 w 607002"/>
                      <a:gd name="connsiteY22" fmla="*/ 467233 h 545842"/>
                      <a:gd name="connsiteX23" fmla="*/ 102679 w 607002"/>
                      <a:gd name="connsiteY23" fmla="*/ 432943 h 545842"/>
                      <a:gd name="connsiteX24" fmla="*/ 85249 w 607002"/>
                      <a:gd name="connsiteY24" fmla="*/ 411511 h 545842"/>
                      <a:gd name="connsiteX25" fmla="*/ 76771 w 607002"/>
                      <a:gd name="connsiteY25" fmla="*/ 382841 h 545842"/>
                      <a:gd name="connsiteX26" fmla="*/ 67723 w 607002"/>
                      <a:gd name="connsiteY26" fmla="*/ 352075 h 545842"/>
                      <a:gd name="connsiteX27" fmla="*/ 40291 w 607002"/>
                      <a:gd name="connsiteY27" fmla="*/ 326834 h 545842"/>
                      <a:gd name="connsiteX28" fmla="*/ 21812 w 607002"/>
                      <a:gd name="connsiteY28" fmla="*/ 294544 h 545842"/>
                      <a:gd name="connsiteX29" fmla="*/ 12383 w 607002"/>
                      <a:gd name="connsiteY29" fmla="*/ 263874 h 545842"/>
                      <a:gd name="connsiteX30" fmla="*/ 0 w 607002"/>
                      <a:gd name="connsiteY30" fmla="*/ 220821 h 545842"/>
                      <a:gd name="connsiteX31" fmla="*/ 26289 w 607002"/>
                      <a:gd name="connsiteY31" fmla="*/ 211677 h 545842"/>
                      <a:gd name="connsiteX32" fmla="*/ 43910 w 607002"/>
                      <a:gd name="connsiteY32" fmla="*/ 219011 h 545842"/>
                      <a:gd name="connsiteX33" fmla="*/ 84868 w 607002"/>
                      <a:gd name="connsiteY33" fmla="*/ 206915 h 545842"/>
                      <a:gd name="connsiteX34" fmla="*/ 115634 w 607002"/>
                      <a:gd name="connsiteY34" fmla="*/ 190627 h 545842"/>
                      <a:gd name="connsiteX35" fmla="*/ 113824 w 607002"/>
                      <a:gd name="connsiteY35" fmla="*/ 147098 h 545842"/>
                      <a:gd name="connsiteX36" fmla="*/ 126111 w 607002"/>
                      <a:gd name="connsiteY36" fmla="*/ 105664 h 545842"/>
                      <a:gd name="connsiteX37" fmla="*/ 197263 w 607002"/>
                      <a:gd name="connsiteY37" fmla="*/ 37941 h 545842"/>
                      <a:gd name="connsiteX38" fmla="*/ 236506 w 607002"/>
                      <a:gd name="connsiteY38" fmla="*/ 35274 h 545842"/>
                      <a:gd name="connsiteX39" fmla="*/ 270796 w 607002"/>
                      <a:gd name="connsiteY39" fmla="*/ 38512 h 545842"/>
                      <a:gd name="connsiteX40" fmla="*/ 304419 w 607002"/>
                      <a:gd name="connsiteY40" fmla="*/ 61944 h 545842"/>
                      <a:gd name="connsiteX41" fmla="*/ 323945 w 607002"/>
                      <a:gd name="connsiteY41" fmla="*/ 67849 h 545842"/>
                      <a:gd name="connsiteX42" fmla="*/ 360426 w 607002"/>
                      <a:gd name="connsiteY42" fmla="*/ 100901 h 545842"/>
                      <a:gd name="connsiteX43" fmla="*/ 381762 w 607002"/>
                      <a:gd name="connsiteY43" fmla="*/ 67849 h 545842"/>
                      <a:gd name="connsiteX44" fmla="*/ 411290 w 607002"/>
                      <a:gd name="connsiteY44" fmla="*/ 32416 h 545842"/>
                      <a:gd name="connsiteX45" fmla="*/ 437197 w 607002"/>
                      <a:gd name="connsiteY45" fmla="*/ 6985 h 545842"/>
                      <a:gd name="connsiteX46" fmla="*/ 468440 w 607002"/>
                      <a:gd name="connsiteY46" fmla="*/ 32 h 545842"/>
                      <a:gd name="connsiteX47" fmla="*/ 493681 w 607002"/>
                      <a:gd name="connsiteY47" fmla="*/ 17653 h 545842"/>
                      <a:gd name="connsiteX48" fmla="*/ 515874 w 607002"/>
                      <a:gd name="connsiteY48" fmla="*/ 32702 h 545842"/>
                      <a:gd name="connsiteX49" fmla="*/ 558260 w 607002"/>
                      <a:gd name="connsiteY49" fmla="*/ 70612 h 545842"/>
                      <a:gd name="connsiteX50" fmla="*/ 580739 w 607002"/>
                      <a:gd name="connsiteY50" fmla="*/ 93662 h 545842"/>
                      <a:gd name="connsiteX51" fmla="*/ 588645 w 607002"/>
                      <a:gd name="connsiteY51" fmla="*/ 120237 h 545842"/>
                      <a:gd name="connsiteX52" fmla="*/ 597694 w 607002"/>
                      <a:gd name="connsiteY52" fmla="*/ 151003 h 545842"/>
                      <a:gd name="connsiteX53" fmla="*/ 595027 w 607002"/>
                      <a:gd name="connsiteY53" fmla="*/ 194151 h 545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607002" h="545842">
                        <a:moveTo>
                          <a:pt x="595027" y="194151"/>
                        </a:moveTo>
                        <a:cubicBezTo>
                          <a:pt x="600456" y="212534"/>
                          <a:pt x="612553" y="215677"/>
                          <a:pt x="604076" y="224821"/>
                        </a:cubicBezTo>
                        <a:cubicBezTo>
                          <a:pt x="595694" y="234061"/>
                          <a:pt x="600170" y="241585"/>
                          <a:pt x="600266" y="257111"/>
                        </a:cubicBezTo>
                        <a:cubicBezTo>
                          <a:pt x="600456" y="272732"/>
                          <a:pt x="603218" y="289591"/>
                          <a:pt x="600647" y="303688"/>
                        </a:cubicBezTo>
                        <a:cubicBezTo>
                          <a:pt x="598170" y="317785"/>
                          <a:pt x="585026" y="348361"/>
                          <a:pt x="582740" y="355790"/>
                        </a:cubicBezTo>
                        <a:cubicBezTo>
                          <a:pt x="580454" y="363124"/>
                          <a:pt x="591503" y="377602"/>
                          <a:pt x="582168" y="391414"/>
                        </a:cubicBezTo>
                        <a:cubicBezTo>
                          <a:pt x="572929" y="405320"/>
                          <a:pt x="568547" y="413226"/>
                          <a:pt x="566261" y="420655"/>
                        </a:cubicBezTo>
                        <a:cubicBezTo>
                          <a:pt x="563975" y="427990"/>
                          <a:pt x="539972" y="459613"/>
                          <a:pt x="533019" y="466090"/>
                        </a:cubicBezTo>
                        <a:cubicBezTo>
                          <a:pt x="526066" y="472567"/>
                          <a:pt x="535305" y="489807"/>
                          <a:pt x="513302" y="489712"/>
                        </a:cubicBezTo>
                        <a:cubicBezTo>
                          <a:pt x="505301" y="489616"/>
                          <a:pt x="495871" y="491521"/>
                          <a:pt x="486251" y="494379"/>
                        </a:cubicBezTo>
                        <a:lnTo>
                          <a:pt x="486156" y="494379"/>
                        </a:lnTo>
                        <a:cubicBezTo>
                          <a:pt x="463963" y="514667"/>
                          <a:pt x="438436" y="529621"/>
                          <a:pt x="409766" y="538099"/>
                        </a:cubicBezTo>
                        <a:cubicBezTo>
                          <a:pt x="385096" y="545338"/>
                          <a:pt x="359759" y="547433"/>
                          <a:pt x="334232" y="544671"/>
                        </a:cubicBezTo>
                        <a:cubicBezTo>
                          <a:pt x="326136" y="543814"/>
                          <a:pt x="318135" y="542480"/>
                          <a:pt x="310039" y="540670"/>
                        </a:cubicBezTo>
                        <a:cubicBezTo>
                          <a:pt x="310039" y="540670"/>
                          <a:pt x="310039" y="540670"/>
                          <a:pt x="310039" y="540575"/>
                        </a:cubicBezTo>
                        <a:cubicBezTo>
                          <a:pt x="300990" y="530669"/>
                          <a:pt x="287655" y="520668"/>
                          <a:pt x="278035" y="531050"/>
                        </a:cubicBezTo>
                        <a:cubicBezTo>
                          <a:pt x="265081" y="545242"/>
                          <a:pt x="266319" y="549338"/>
                          <a:pt x="249746" y="538575"/>
                        </a:cubicBezTo>
                        <a:cubicBezTo>
                          <a:pt x="233267" y="527907"/>
                          <a:pt x="218504" y="523335"/>
                          <a:pt x="218504" y="523335"/>
                        </a:cubicBezTo>
                        <a:cubicBezTo>
                          <a:pt x="218504" y="523335"/>
                          <a:pt x="196501" y="516477"/>
                          <a:pt x="189357" y="507428"/>
                        </a:cubicBezTo>
                        <a:cubicBezTo>
                          <a:pt x="182213" y="498475"/>
                          <a:pt x="182690" y="484949"/>
                          <a:pt x="172403" y="487997"/>
                        </a:cubicBezTo>
                        <a:cubicBezTo>
                          <a:pt x="162211" y="491045"/>
                          <a:pt x="155734" y="483997"/>
                          <a:pt x="146495" y="475710"/>
                        </a:cubicBezTo>
                        <a:cubicBezTo>
                          <a:pt x="141256" y="470852"/>
                          <a:pt x="146495" y="473995"/>
                          <a:pt x="147542" y="474472"/>
                        </a:cubicBezTo>
                        <a:cubicBezTo>
                          <a:pt x="147066" y="474091"/>
                          <a:pt x="144494" y="472281"/>
                          <a:pt x="137351" y="467233"/>
                        </a:cubicBezTo>
                        <a:cubicBezTo>
                          <a:pt x="114967" y="451612"/>
                          <a:pt x="103156" y="441801"/>
                          <a:pt x="102679" y="432943"/>
                        </a:cubicBezTo>
                        <a:cubicBezTo>
                          <a:pt x="102394" y="424180"/>
                          <a:pt x="84963" y="418179"/>
                          <a:pt x="85249" y="411511"/>
                        </a:cubicBezTo>
                        <a:cubicBezTo>
                          <a:pt x="85439" y="404749"/>
                          <a:pt x="80391" y="395128"/>
                          <a:pt x="76771" y="382841"/>
                        </a:cubicBezTo>
                        <a:cubicBezTo>
                          <a:pt x="73152" y="370554"/>
                          <a:pt x="89726" y="358933"/>
                          <a:pt x="67723" y="352075"/>
                        </a:cubicBezTo>
                        <a:cubicBezTo>
                          <a:pt x="45720" y="345217"/>
                          <a:pt x="45720" y="345217"/>
                          <a:pt x="40291" y="326834"/>
                        </a:cubicBezTo>
                        <a:cubicBezTo>
                          <a:pt x="34862" y="308451"/>
                          <a:pt x="24003" y="309403"/>
                          <a:pt x="21812" y="294544"/>
                        </a:cubicBezTo>
                        <a:cubicBezTo>
                          <a:pt x="19526" y="279590"/>
                          <a:pt x="12383" y="263874"/>
                          <a:pt x="12383" y="263874"/>
                        </a:cubicBezTo>
                        <a:lnTo>
                          <a:pt x="0" y="220821"/>
                        </a:lnTo>
                        <a:cubicBezTo>
                          <a:pt x="3048" y="217201"/>
                          <a:pt x="15050" y="211772"/>
                          <a:pt x="26289" y="211677"/>
                        </a:cubicBezTo>
                        <a:cubicBezTo>
                          <a:pt x="33147" y="211582"/>
                          <a:pt x="39719" y="213487"/>
                          <a:pt x="43910" y="219011"/>
                        </a:cubicBezTo>
                        <a:cubicBezTo>
                          <a:pt x="43910" y="219011"/>
                          <a:pt x="71819" y="193008"/>
                          <a:pt x="84868" y="206915"/>
                        </a:cubicBezTo>
                        <a:cubicBezTo>
                          <a:pt x="84868" y="206915"/>
                          <a:pt x="106966" y="183864"/>
                          <a:pt x="115634" y="190627"/>
                        </a:cubicBezTo>
                        <a:cubicBezTo>
                          <a:pt x="115634" y="190627"/>
                          <a:pt x="106394" y="151574"/>
                          <a:pt x="113824" y="147098"/>
                        </a:cubicBezTo>
                        <a:cubicBezTo>
                          <a:pt x="113824" y="147098"/>
                          <a:pt x="117920" y="108140"/>
                          <a:pt x="126111" y="105664"/>
                        </a:cubicBezTo>
                        <a:cubicBezTo>
                          <a:pt x="126111" y="105664"/>
                          <a:pt x="158020" y="40608"/>
                          <a:pt x="197263" y="37941"/>
                        </a:cubicBezTo>
                        <a:cubicBezTo>
                          <a:pt x="236506" y="35274"/>
                          <a:pt x="236506" y="35274"/>
                          <a:pt x="236506" y="35274"/>
                        </a:cubicBezTo>
                        <a:cubicBezTo>
                          <a:pt x="236506" y="35274"/>
                          <a:pt x="263080" y="27463"/>
                          <a:pt x="270796" y="38512"/>
                        </a:cubicBezTo>
                        <a:cubicBezTo>
                          <a:pt x="270796" y="38512"/>
                          <a:pt x="300133" y="47561"/>
                          <a:pt x="304419" y="61944"/>
                        </a:cubicBezTo>
                        <a:cubicBezTo>
                          <a:pt x="308610" y="76232"/>
                          <a:pt x="312515" y="51943"/>
                          <a:pt x="323945" y="67849"/>
                        </a:cubicBezTo>
                        <a:cubicBezTo>
                          <a:pt x="335280" y="83947"/>
                          <a:pt x="351854" y="94615"/>
                          <a:pt x="360426" y="100901"/>
                        </a:cubicBezTo>
                        <a:cubicBezTo>
                          <a:pt x="368903" y="107283"/>
                          <a:pt x="367475" y="72136"/>
                          <a:pt x="381762" y="67849"/>
                        </a:cubicBezTo>
                        <a:cubicBezTo>
                          <a:pt x="396050" y="63658"/>
                          <a:pt x="404336" y="38893"/>
                          <a:pt x="411290" y="32416"/>
                        </a:cubicBezTo>
                        <a:cubicBezTo>
                          <a:pt x="418243" y="25940"/>
                          <a:pt x="429006" y="9366"/>
                          <a:pt x="437197" y="6985"/>
                        </a:cubicBezTo>
                        <a:cubicBezTo>
                          <a:pt x="445389" y="4603"/>
                          <a:pt x="455009" y="-445"/>
                          <a:pt x="468440" y="32"/>
                        </a:cubicBezTo>
                        <a:cubicBezTo>
                          <a:pt x="481965" y="508"/>
                          <a:pt x="487394" y="11271"/>
                          <a:pt x="493681" y="17653"/>
                        </a:cubicBezTo>
                        <a:cubicBezTo>
                          <a:pt x="500063" y="24034"/>
                          <a:pt x="511588" y="18415"/>
                          <a:pt x="515874" y="32702"/>
                        </a:cubicBezTo>
                        <a:cubicBezTo>
                          <a:pt x="518446" y="41275"/>
                          <a:pt x="540544" y="56705"/>
                          <a:pt x="558260" y="70612"/>
                        </a:cubicBezTo>
                        <a:cubicBezTo>
                          <a:pt x="570071" y="79946"/>
                          <a:pt x="580072" y="88519"/>
                          <a:pt x="580739" y="93662"/>
                        </a:cubicBezTo>
                        <a:cubicBezTo>
                          <a:pt x="582263" y="106521"/>
                          <a:pt x="581787" y="104425"/>
                          <a:pt x="588645" y="120237"/>
                        </a:cubicBezTo>
                        <a:cubicBezTo>
                          <a:pt x="595408" y="136049"/>
                          <a:pt x="589026" y="129000"/>
                          <a:pt x="597694" y="151003"/>
                        </a:cubicBezTo>
                        <a:cubicBezTo>
                          <a:pt x="606552" y="173005"/>
                          <a:pt x="589597" y="175673"/>
                          <a:pt x="595027" y="194151"/>
                        </a:cubicBezTo>
                        <a:close/>
                      </a:path>
                    </a:pathLst>
                  </a:custGeom>
                  <a:solidFill>
                    <a:srgbClr val="232A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60" name="Graphic 3">
                <a:extLst>
                  <a:ext uri="{FF2B5EF4-FFF2-40B4-BE49-F238E27FC236}">
                    <a16:creationId xmlns:a16="http://schemas.microsoft.com/office/drawing/2014/main" id="{75283DC7-BCE5-B429-118D-45973651D335}"/>
                  </a:ext>
                </a:extLst>
              </p:cNvPr>
              <p:cNvGrpSpPr/>
              <p:nvPr/>
            </p:nvGrpSpPr>
            <p:grpSpPr>
              <a:xfrm>
                <a:off x="5020581" y="3746108"/>
                <a:ext cx="1403173" cy="2096953"/>
                <a:chOff x="5020581" y="3746108"/>
                <a:chExt cx="1403173" cy="2096953"/>
              </a:xfrm>
            </p:grpSpPr>
            <p:sp>
              <p:nvSpPr>
                <p:cNvPr id="85" name="Freeform: Shape 44">
                  <a:extLst>
                    <a:ext uri="{FF2B5EF4-FFF2-40B4-BE49-F238E27FC236}">
                      <a16:creationId xmlns:a16="http://schemas.microsoft.com/office/drawing/2014/main" id="{B3775EEF-2BC8-D839-995E-65F19492B1C5}"/>
                    </a:ext>
                  </a:extLst>
                </p:cNvPr>
                <p:cNvSpPr/>
                <p:nvPr/>
              </p:nvSpPr>
              <p:spPr>
                <a:xfrm>
                  <a:off x="5020581" y="4354163"/>
                  <a:ext cx="1403173" cy="1488899"/>
                </a:xfrm>
                <a:custGeom>
                  <a:avLst/>
                  <a:gdLst>
                    <a:gd name="connsiteX0" fmla="*/ 1403173 w 1403173"/>
                    <a:gd name="connsiteY0" fmla="*/ 536829 h 1488899"/>
                    <a:gd name="connsiteX1" fmla="*/ 1384123 w 1403173"/>
                    <a:gd name="connsiteY1" fmla="*/ 635222 h 1488899"/>
                    <a:gd name="connsiteX2" fmla="*/ 1228199 w 1403173"/>
                    <a:gd name="connsiteY2" fmla="*/ 1310640 h 1488899"/>
                    <a:gd name="connsiteX3" fmla="*/ 711087 w 1403173"/>
                    <a:gd name="connsiteY3" fmla="*/ 1488567 h 1488899"/>
                    <a:gd name="connsiteX4" fmla="*/ 203690 w 1403173"/>
                    <a:gd name="connsiteY4" fmla="*/ 1373791 h 1488899"/>
                    <a:gd name="connsiteX5" fmla="*/ 6808 w 1403173"/>
                    <a:gd name="connsiteY5" fmla="*/ 998601 h 1488899"/>
                    <a:gd name="connsiteX6" fmla="*/ 46242 w 1403173"/>
                    <a:gd name="connsiteY6" fmla="*/ 242983 h 1488899"/>
                    <a:gd name="connsiteX7" fmla="*/ 68435 w 1403173"/>
                    <a:gd name="connsiteY7" fmla="*/ 207740 h 1488899"/>
                    <a:gd name="connsiteX8" fmla="*/ 182068 w 1403173"/>
                    <a:gd name="connsiteY8" fmla="*/ 27813 h 1488899"/>
                    <a:gd name="connsiteX9" fmla="*/ 199594 w 1403173"/>
                    <a:gd name="connsiteY9" fmla="*/ 0 h 1488899"/>
                    <a:gd name="connsiteX10" fmla="*/ 445244 w 1403173"/>
                    <a:gd name="connsiteY10" fmla="*/ 131826 h 1488899"/>
                    <a:gd name="connsiteX11" fmla="*/ 443720 w 1403173"/>
                    <a:gd name="connsiteY11" fmla="*/ 135922 h 1488899"/>
                    <a:gd name="connsiteX12" fmla="*/ 353804 w 1403173"/>
                    <a:gd name="connsiteY12" fmla="*/ 381190 h 1488899"/>
                    <a:gd name="connsiteX13" fmla="*/ 325324 w 1403173"/>
                    <a:gd name="connsiteY13" fmla="*/ 459010 h 1488899"/>
                    <a:gd name="connsiteX14" fmla="*/ 329325 w 1403173"/>
                    <a:gd name="connsiteY14" fmla="*/ 615220 h 1488899"/>
                    <a:gd name="connsiteX15" fmla="*/ 353804 w 1403173"/>
                    <a:gd name="connsiteY15" fmla="*/ 381095 h 1488899"/>
                    <a:gd name="connsiteX16" fmla="*/ 953974 w 1403173"/>
                    <a:gd name="connsiteY16" fmla="*/ 584454 h 1488899"/>
                    <a:gd name="connsiteX17" fmla="*/ 1019506 w 1403173"/>
                    <a:gd name="connsiteY17" fmla="*/ 725329 h 1488899"/>
                    <a:gd name="connsiteX18" fmla="*/ 1085133 w 1403173"/>
                    <a:gd name="connsiteY18" fmla="*/ 608838 h 1488899"/>
                    <a:gd name="connsiteX19" fmla="*/ 1085038 w 1403173"/>
                    <a:gd name="connsiteY19" fmla="*/ 607314 h 1488899"/>
                    <a:gd name="connsiteX20" fmla="*/ 1065893 w 1403173"/>
                    <a:gd name="connsiteY20" fmla="*/ 374999 h 1488899"/>
                    <a:gd name="connsiteX21" fmla="*/ 1075228 w 1403173"/>
                    <a:gd name="connsiteY21" fmla="*/ 370522 h 1488899"/>
                    <a:gd name="connsiteX22" fmla="*/ 1322878 w 1403173"/>
                    <a:gd name="connsiteY22" fmla="*/ 253841 h 1488899"/>
                    <a:gd name="connsiteX23" fmla="*/ 1328116 w 1403173"/>
                    <a:gd name="connsiteY23" fmla="*/ 272224 h 1488899"/>
                    <a:gd name="connsiteX24" fmla="*/ 1403173 w 1403173"/>
                    <a:gd name="connsiteY24" fmla="*/ 536829 h 1488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403173" h="1488899">
                      <a:moveTo>
                        <a:pt x="1403173" y="536829"/>
                      </a:moveTo>
                      <a:cubicBezTo>
                        <a:pt x="1403173" y="536829"/>
                        <a:pt x="1395839" y="575310"/>
                        <a:pt x="1384123" y="635222"/>
                      </a:cubicBezTo>
                      <a:cubicBezTo>
                        <a:pt x="1345071" y="834866"/>
                        <a:pt x="1257060" y="1271778"/>
                        <a:pt x="1228199" y="1310640"/>
                      </a:cubicBezTo>
                      <a:cubicBezTo>
                        <a:pt x="1190480" y="1361123"/>
                        <a:pt x="831864" y="1496473"/>
                        <a:pt x="711087" y="1488567"/>
                      </a:cubicBezTo>
                      <a:cubicBezTo>
                        <a:pt x="590214" y="1480661"/>
                        <a:pt x="421812" y="1482471"/>
                        <a:pt x="203690" y="1373791"/>
                      </a:cubicBezTo>
                      <a:cubicBezTo>
                        <a:pt x="203690" y="1373791"/>
                        <a:pt x="34812" y="1250537"/>
                        <a:pt x="6808" y="998601"/>
                      </a:cubicBezTo>
                      <a:cubicBezTo>
                        <a:pt x="-21195" y="746570"/>
                        <a:pt x="46242" y="242983"/>
                        <a:pt x="46242" y="242983"/>
                      </a:cubicBezTo>
                      <a:lnTo>
                        <a:pt x="68435" y="207740"/>
                      </a:lnTo>
                      <a:lnTo>
                        <a:pt x="182068" y="27813"/>
                      </a:lnTo>
                      <a:lnTo>
                        <a:pt x="199594" y="0"/>
                      </a:lnTo>
                      <a:lnTo>
                        <a:pt x="445244" y="131826"/>
                      </a:lnTo>
                      <a:lnTo>
                        <a:pt x="443720" y="135922"/>
                      </a:lnTo>
                      <a:lnTo>
                        <a:pt x="353804" y="381190"/>
                      </a:lnTo>
                      <a:lnTo>
                        <a:pt x="325324" y="459010"/>
                      </a:lnTo>
                      <a:lnTo>
                        <a:pt x="329325" y="615220"/>
                      </a:lnTo>
                      <a:lnTo>
                        <a:pt x="353804" y="381095"/>
                      </a:lnTo>
                      <a:cubicBezTo>
                        <a:pt x="527730" y="465296"/>
                        <a:pt x="746805" y="543020"/>
                        <a:pt x="953974" y="584454"/>
                      </a:cubicBezTo>
                      <a:lnTo>
                        <a:pt x="1019506" y="725329"/>
                      </a:lnTo>
                      <a:lnTo>
                        <a:pt x="1085133" y="608838"/>
                      </a:lnTo>
                      <a:lnTo>
                        <a:pt x="1085038" y="607314"/>
                      </a:lnTo>
                      <a:lnTo>
                        <a:pt x="1065893" y="374999"/>
                      </a:lnTo>
                      <a:lnTo>
                        <a:pt x="1075228" y="370522"/>
                      </a:lnTo>
                      <a:lnTo>
                        <a:pt x="1322878" y="253841"/>
                      </a:lnTo>
                      <a:lnTo>
                        <a:pt x="1328116" y="272224"/>
                      </a:lnTo>
                      <a:lnTo>
                        <a:pt x="1403173" y="536829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reeform: Shape 45">
                  <a:extLst>
                    <a:ext uri="{FF2B5EF4-FFF2-40B4-BE49-F238E27FC236}">
                      <a16:creationId xmlns:a16="http://schemas.microsoft.com/office/drawing/2014/main" id="{25AA03A5-0D38-C19E-55E6-0AC9C7B7EE2F}"/>
                    </a:ext>
                  </a:extLst>
                </p:cNvPr>
                <p:cNvSpPr/>
                <p:nvPr/>
              </p:nvSpPr>
              <p:spPr>
                <a:xfrm>
                  <a:off x="5298375" y="3746108"/>
                  <a:ext cx="500642" cy="615007"/>
                </a:xfrm>
                <a:custGeom>
                  <a:avLst/>
                  <a:gdLst>
                    <a:gd name="connsiteX0" fmla="*/ 440341 w 500642"/>
                    <a:gd name="connsiteY0" fmla="*/ 229055 h 615007"/>
                    <a:gd name="connsiteX1" fmla="*/ 253651 w 500642"/>
                    <a:gd name="connsiteY1" fmla="*/ 460131 h 615007"/>
                    <a:gd name="connsiteX2" fmla="*/ 196882 w 500642"/>
                    <a:gd name="connsiteY2" fmla="*/ 583385 h 615007"/>
                    <a:gd name="connsiteX3" fmla="*/ 189071 w 500642"/>
                    <a:gd name="connsiteY3" fmla="*/ 615007 h 615007"/>
                    <a:gd name="connsiteX4" fmla="*/ 0 w 500642"/>
                    <a:gd name="connsiteY4" fmla="*/ 523091 h 615007"/>
                    <a:gd name="connsiteX5" fmla="*/ 24003 w 500642"/>
                    <a:gd name="connsiteY5" fmla="*/ 505089 h 615007"/>
                    <a:gd name="connsiteX6" fmla="*/ 175260 w 500642"/>
                    <a:gd name="connsiteY6" fmla="*/ 275251 h 615007"/>
                    <a:gd name="connsiteX7" fmla="*/ 205169 w 500642"/>
                    <a:gd name="connsiteY7" fmla="*/ 123422 h 615007"/>
                    <a:gd name="connsiteX8" fmla="*/ 264224 w 500642"/>
                    <a:gd name="connsiteY8" fmla="*/ 21981 h 615007"/>
                    <a:gd name="connsiteX9" fmla="*/ 488347 w 500642"/>
                    <a:gd name="connsiteY9" fmla="*/ 16933 h 615007"/>
                    <a:gd name="connsiteX10" fmla="*/ 429578 w 500642"/>
                    <a:gd name="connsiteY10" fmla="*/ 156664 h 615007"/>
                    <a:gd name="connsiteX11" fmla="*/ 496443 w 500642"/>
                    <a:gd name="connsiteY11" fmla="*/ 77797 h 615007"/>
                    <a:gd name="connsiteX12" fmla="*/ 440341 w 500642"/>
                    <a:gd name="connsiteY12" fmla="*/ 229055 h 615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00642" h="615007">
                      <a:moveTo>
                        <a:pt x="440341" y="229055"/>
                      </a:moveTo>
                      <a:cubicBezTo>
                        <a:pt x="408623" y="267821"/>
                        <a:pt x="284893" y="423555"/>
                        <a:pt x="253651" y="460131"/>
                      </a:cubicBezTo>
                      <a:cubicBezTo>
                        <a:pt x="227743" y="490516"/>
                        <a:pt x="210217" y="533855"/>
                        <a:pt x="196882" y="583385"/>
                      </a:cubicBezTo>
                      <a:cubicBezTo>
                        <a:pt x="194120" y="593672"/>
                        <a:pt x="191453" y="604244"/>
                        <a:pt x="189071" y="615007"/>
                      </a:cubicBezTo>
                      <a:lnTo>
                        <a:pt x="0" y="523091"/>
                      </a:lnTo>
                      <a:cubicBezTo>
                        <a:pt x="7429" y="519377"/>
                        <a:pt x="15526" y="513185"/>
                        <a:pt x="24003" y="505089"/>
                      </a:cubicBezTo>
                      <a:cubicBezTo>
                        <a:pt x="87535" y="444034"/>
                        <a:pt x="158306" y="311922"/>
                        <a:pt x="175260" y="275251"/>
                      </a:cubicBezTo>
                      <a:cubicBezTo>
                        <a:pt x="194500" y="233722"/>
                        <a:pt x="200120" y="145235"/>
                        <a:pt x="205169" y="123422"/>
                      </a:cubicBezTo>
                      <a:cubicBezTo>
                        <a:pt x="210122" y="101610"/>
                        <a:pt x="226028" y="46079"/>
                        <a:pt x="264224" y="21981"/>
                      </a:cubicBezTo>
                      <a:cubicBezTo>
                        <a:pt x="351092" y="-14119"/>
                        <a:pt x="508254" y="1693"/>
                        <a:pt x="488347" y="16933"/>
                      </a:cubicBezTo>
                      <a:cubicBezTo>
                        <a:pt x="468535" y="32078"/>
                        <a:pt x="429578" y="156664"/>
                        <a:pt x="429578" y="156664"/>
                      </a:cubicBezTo>
                      <a:cubicBezTo>
                        <a:pt x="429578" y="156664"/>
                        <a:pt x="478822" y="73797"/>
                        <a:pt x="496443" y="77797"/>
                      </a:cubicBezTo>
                      <a:cubicBezTo>
                        <a:pt x="514160" y="81703"/>
                        <a:pt x="472059" y="190288"/>
                        <a:pt x="440341" y="229055"/>
                      </a:cubicBezTo>
                      <a:close/>
                    </a:path>
                  </a:pathLst>
                </a:custGeom>
                <a:solidFill>
                  <a:srgbClr val="B17B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46">
                  <a:extLst>
                    <a:ext uri="{FF2B5EF4-FFF2-40B4-BE49-F238E27FC236}">
                      <a16:creationId xmlns:a16="http://schemas.microsoft.com/office/drawing/2014/main" id="{6C6A173B-D0EA-4D6D-DC52-1C0DF9FB6B6E}"/>
                    </a:ext>
                  </a:extLst>
                </p:cNvPr>
                <p:cNvSpPr/>
                <p:nvPr/>
              </p:nvSpPr>
              <p:spPr>
                <a:xfrm>
                  <a:off x="5838534" y="3814802"/>
                  <a:ext cx="422818" cy="790345"/>
                </a:xfrm>
                <a:custGeom>
                  <a:avLst/>
                  <a:gdLst>
                    <a:gd name="connsiteX0" fmla="*/ 249654 w 422818"/>
                    <a:gd name="connsiteY0" fmla="*/ 790345 h 790345"/>
                    <a:gd name="connsiteX1" fmla="*/ 243463 w 422818"/>
                    <a:gd name="connsiteY1" fmla="*/ 739482 h 790345"/>
                    <a:gd name="connsiteX2" fmla="*/ 194886 w 422818"/>
                    <a:gd name="connsiteY2" fmla="*/ 597559 h 790345"/>
                    <a:gd name="connsiteX3" fmla="*/ 67632 w 422818"/>
                    <a:gd name="connsiteY3" fmla="*/ 388390 h 790345"/>
                    <a:gd name="connsiteX4" fmla="*/ 5148 w 422818"/>
                    <a:gd name="connsiteY4" fmla="*/ 200462 h 790345"/>
                    <a:gd name="connsiteX5" fmla="*/ 76585 w 422818"/>
                    <a:gd name="connsiteY5" fmla="*/ 278662 h 790345"/>
                    <a:gd name="connsiteX6" fmla="*/ 38295 w 422818"/>
                    <a:gd name="connsiteY6" fmla="*/ 57110 h 790345"/>
                    <a:gd name="connsiteX7" fmla="*/ 136117 w 422818"/>
                    <a:gd name="connsiteY7" fmla="*/ 210368 h 790345"/>
                    <a:gd name="connsiteX8" fmla="*/ 90587 w 422818"/>
                    <a:gd name="connsiteY8" fmla="*/ 56 h 790345"/>
                    <a:gd name="connsiteX9" fmla="*/ 161548 w 422818"/>
                    <a:gd name="connsiteY9" fmla="*/ 98068 h 790345"/>
                    <a:gd name="connsiteX10" fmla="*/ 158881 w 422818"/>
                    <a:gd name="connsiteY10" fmla="*/ 31869 h 790345"/>
                    <a:gd name="connsiteX11" fmla="*/ 246987 w 422818"/>
                    <a:gd name="connsiteY11" fmla="*/ 212559 h 790345"/>
                    <a:gd name="connsiteX12" fmla="*/ 251941 w 422818"/>
                    <a:gd name="connsiteY12" fmla="*/ 98830 h 790345"/>
                    <a:gd name="connsiteX13" fmla="*/ 303185 w 422818"/>
                    <a:gd name="connsiteY13" fmla="*/ 408964 h 790345"/>
                    <a:gd name="connsiteX14" fmla="*/ 409198 w 422818"/>
                    <a:gd name="connsiteY14" fmla="*/ 685760 h 790345"/>
                    <a:gd name="connsiteX15" fmla="*/ 422819 w 422818"/>
                    <a:gd name="connsiteY15" fmla="*/ 707001 h 790345"/>
                    <a:gd name="connsiteX16" fmla="*/ 249654 w 422818"/>
                    <a:gd name="connsiteY16" fmla="*/ 790345 h 790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22818" h="790345">
                      <a:moveTo>
                        <a:pt x="249654" y="790345"/>
                      </a:moveTo>
                      <a:cubicBezTo>
                        <a:pt x="249654" y="790345"/>
                        <a:pt x="250226" y="772819"/>
                        <a:pt x="243463" y="739482"/>
                      </a:cubicBezTo>
                      <a:cubicBezTo>
                        <a:pt x="236891" y="706906"/>
                        <a:pt x="223080" y="658995"/>
                        <a:pt x="194886" y="597559"/>
                      </a:cubicBezTo>
                      <a:cubicBezTo>
                        <a:pt x="137736" y="473162"/>
                        <a:pt x="70870" y="435062"/>
                        <a:pt x="67632" y="388390"/>
                      </a:cubicBezTo>
                      <a:cubicBezTo>
                        <a:pt x="51630" y="296283"/>
                        <a:pt x="-19522" y="211225"/>
                        <a:pt x="5148" y="200462"/>
                      </a:cubicBezTo>
                      <a:cubicBezTo>
                        <a:pt x="29151" y="189984"/>
                        <a:pt x="73918" y="273804"/>
                        <a:pt x="76585" y="278662"/>
                      </a:cubicBezTo>
                      <a:cubicBezTo>
                        <a:pt x="74585" y="269709"/>
                        <a:pt x="27817" y="61111"/>
                        <a:pt x="38295" y="57110"/>
                      </a:cubicBezTo>
                      <a:cubicBezTo>
                        <a:pt x="49058" y="52919"/>
                        <a:pt x="125829" y="221131"/>
                        <a:pt x="136117" y="210368"/>
                      </a:cubicBezTo>
                      <a:cubicBezTo>
                        <a:pt x="146499" y="199604"/>
                        <a:pt x="73632" y="2723"/>
                        <a:pt x="90587" y="56"/>
                      </a:cubicBezTo>
                      <a:cubicBezTo>
                        <a:pt x="107637" y="-2707"/>
                        <a:pt x="161548" y="98068"/>
                        <a:pt x="161548" y="98068"/>
                      </a:cubicBezTo>
                      <a:cubicBezTo>
                        <a:pt x="161548" y="98068"/>
                        <a:pt x="142594" y="31488"/>
                        <a:pt x="158881" y="31869"/>
                      </a:cubicBezTo>
                      <a:cubicBezTo>
                        <a:pt x="175169" y="32345"/>
                        <a:pt x="246987" y="212559"/>
                        <a:pt x="246987" y="212559"/>
                      </a:cubicBezTo>
                      <a:cubicBezTo>
                        <a:pt x="246987" y="212559"/>
                        <a:pt x="220794" y="91782"/>
                        <a:pt x="251941" y="98830"/>
                      </a:cubicBezTo>
                      <a:cubicBezTo>
                        <a:pt x="283087" y="105878"/>
                        <a:pt x="298518" y="342194"/>
                        <a:pt x="303185" y="408964"/>
                      </a:cubicBezTo>
                      <a:cubicBezTo>
                        <a:pt x="307567" y="472400"/>
                        <a:pt x="323569" y="550220"/>
                        <a:pt x="409198" y="685760"/>
                      </a:cubicBezTo>
                      <a:cubicBezTo>
                        <a:pt x="413485" y="692618"/>
                        <a:pt x="417961" y="699762"/>
                        <a:pt x="422819" y="707001"/>
                      </a:cubicBezTo>
                      <a:lnTo>
                        <a:pt x="249654" y="790345"/>
                      </a:lnTo>
                      <a:close/>
                    </a:path>
                  </a:pathLst>
                </a:custGeom>
                <a:solidFill>
                  <a:srgbClr val="B17B6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: Shape 47">
                  <a:extLst>
                    <a:ext uri="{FF2B5EF4-FFF2-40B4-BE49-F238E27FC236}">
                      <a16:creationId xmlns:a16="http://schemas.microsoft.com/office/drawing/2014/main" id="{09B0E255-AE51-C6A8-34FB-846A27465D9B}"/>
                    </a:ext>
                  </a:extLst>
                </p:cNvPr>
                <p:cNvSpPr/>
                <p:nvPr/>
              </p:nvSpPr>
              <p:spPr>
                <a:xfrm>
                  <a:off x="6010274" y="4442174"/>
                  <a:ext cx="364140" cy="283323"/>
                </a:xfrm>
                <a:custGeom>
                  <a:avLst/>
                  <a:gdLst>
                    <a:gd name="connsiteX0" fmla="*/ 364141 w 364140"/>
                    <a:gd name="connsiteY0" fmla="*/ 158877 h 283323"/>
                    <a:gd name="connsiteX1" fmla="*/ 338233 w 364140"/>
                    <a:gd name="connsiteY1" fmla="*/ 184404 h 283323"/>
                    <a:gd name="connsiteX2" fmla="*/ 85344 w 364140"/>
                    <a:gd name="connsiteY2" fmla="*/ 282702 h 283323"/>
                    <a:gd name="connsiteX3" fmla="*/ 51721 w 364140"/>
                    <a:gd name="connsiteY3" fmla="*/ 278416 h 283323"/>
                    <a:gd name="connsiteX4" fmla="*/ 0 w 364140"/>
                    <a:gd name="connsiteY4" fmla="*/ 101060 h 283323"/>
                    <a:gd name="connsiteX5" fmla="*/ 71628 w 364140"/>
                    <a:gd name="connsiteY5" fmla="*/ 112109 h 283323"/>
                    <a:gd name="connsiteX6" fmla="*/ 237268 w 364140"/>
                    <a:gd name="connsiteY6" fmla="*/ 58388 h 283323"/>
                    <a:gd name="connsiteX7" fmla="*/ 285274 w 364140"/>
                    <a:gd name="connsiteY7" fmla="*/ 0 h 283323"/>
                    <a:gd name="connsiteX8" fmla="*/ 364141 w 364140"/>
                    <a:gd name="connsiteY8" fmla="*/ 158877 h 283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4140" h="283323">
                      <a:moveTo>
                        <a:pt x="364141" y="158877"/>
                      </a:moveTo>
                      <a:cubicBezTo>
                        <a:pt x="364141" y="158877"/>
                        <a:pt x="354997" y="169450"/>
                        <a:pt x="338233" y="184404"/>
                      </a:cubicBezTo>
                      <a:cubicBezTo>
                        <a:pt x="295180" y="222885"/>
                        <a:pt x="202025" y="290513"/>
                        <a:pt x="85344" y="282702"/>
                      </a:cubicBezTo>
                      <a:cubicBezTo>
                        <a:pt x="74390" y="282035"/>
                        <a:pt x="63151" y="280606"/>
                        <a:pt x="51721" y="278416"/>
                      </a:cubicBezTo>
                      <a:lnTo>
                        <a:pt x="0" y="101060"/>
                      </a:lnTo>
                      <a:cubicBezTo>
                        <a:pt x="0" y="101060"/>
                        <a:pt x="29718" y="110680"/>
                        <a:pt x="71628" y="112109"/>
                      </a:cubicBezTo>
                      <a:cubicBezTo>
                        <a:pt x="119729" y="113729"/>
                        <a:pt x="183832" y="104775"/>
                        <a:pt x="237268" y="58388"/>
                      </a:cubicBezTo>
                      <a:cubicBezTo>
                        <a:pt x="254794" y="43244"/>
                        <a:pt x="271081" y="24098"/>
                        <a:pt x="285274" y="0"/>
                      </a:cubicBezTo>
                      <a:lnTo>
                        <a:pt x="364141" y="158877"/>
                      </a:lnTo>
                      <a:close/>
                    </a:path>
                  </a:pathLst>
                </a:custGeom>
                <a:solidFill>
                  <a:srgbClr val="CBE2F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48">
                  <a:extLst>
                    <a:ext uri="{FF2B5EF4-FFF2-40B4-BE49-F238E27FC236}">
                      <a16:creationId xmlns:a16="http://schemas.microsoft.com/office/drawing/2014/main" id="{484D33FE-EE72-5189-7CD2-6FD5C034870E}"/>
                    </a:ext>
                  </a:extLst>
                </p:cNvPr>
                <p:cNvSpPr/>
                <p:nvPr/>
              </p:nvSpPr>
              <p:spPr>
                <a:xfrm>
                  <a:off x="5174836" y="4210526"/>
                  <a:ext cx="365474" cy="281082"/>
                </a:xfrm>
                <a:custGeom>
                  <a:avLst/>
                  <a:gdLst>
                    <a:gd name="connsiteX0" fmla="*/ 365474 w 365474"/>
                    <a:gd name="connsiteY0" fmla="*/ 119920 h 281082"/>
                    <a:gd name="connsiteX1" fmla="*/ 315944 w 365474"/>
                    <a:gd name="connsiteY1" fmla="*/ 281083 h 281082"/>
                    <a:gd name="connsiteX2" fmla="*/ 289465 w 365474"/>
                    <a:gd name="connsiteY2" fmla="*/ 279559 h 281082"/>
                    <a:gd name="connsiteX3" fmla="*/ 27813 w 365474"/>
                    <a:gd name="connsiteY3" fmla="*/ 171355 h 281082"/>
                    <a:gd name="connsiteX4" fmla="*/ 0 w 365474"/>
                    <a:gd name="connsiteY4" fmla="*/ 143637 h 281082"/>
                    <a:gd name="connsiteX5" fmla="*/ 97441 w 365474"/>
                    <a:gd name="connsiteY5" fmla="*/ 0 h 281082"/>
                    <a:gd name="connsiteX6" fmla="*/ 147638 w 365474"/>
                    <a:gd name="connsiteY6" fmla="*/ 40386 h 281082"/>
                    <a:gd name="connsiteX7" fmla="*/ 320516 w 365474"/>
                    <a:gd name="connsiteY7" fmla="*/ 118777 h 281082"/>
                    <a:gd name="connsiteX8" fmla="*/ 365474 w 365474"/>
                    <a:gd name="connsiteY8" fmla="*/ 119920 h 281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5474" h="281082">
                      <a:moveTo>
                        <a:pt x="365474" y="119920"/>
                      </a:moveTo>
                      <a:lnTo>
                        <a:pt x="315944" y="281083"/>
                      </a:lnTo>
                      <a:cubicBezTo>
                        <a:pt x="315373" y="281083"/>
                        <a:pt x="305562" y="281083"/>
                        <a:pt x="289465" y="279559"/>
                      </a:cubicBezTo>
                      <a:cubicBezTo>
                        <a:pt x="237839" y="274701"/>
                        <a:pt x="120491" y="254699"/>
                        <a:pt x="27813" y="171355"/>
                      </a:cubicBezTo>
                      <a:cubicBezTo>
                        <a:pt x="18193" y="162783"/>
                        <a:pt x="9049" y="153638"/>
                        <a:pt x="0" y="143637"/>
                      </a:cubicBezTo>
                      <a:lnTo>
                        <a:pt x="97441" y="0"/>
                      </a:lnTo>
                      <a:cubicBezTo>
                        <a:pt x="114014" y="14764"/>
                        <a:pt x="130778" y="28289"/>
                        <a:pt x="147638" y="40386"/>
                      </a:cubicBezTo>
                      <a:cubicBezTo>
                        <a:pt x="209550" y="84868"/>
                        <a:pt x="271844" y="111252"/>
                        <a:pt x="320516" y="118777"/>
                      </a:cubicBezTo>
                      <a:cubicBezTo>
                        <a:pt x="337280" y="121539"/>
                        <a:pt x="352425" y="121825"/>
                        <a:pt x="365474" y="119920"/>
                      </a:cubicBezTo>
                      <a:close/>
                    </a:path>
                  </a:pathLst>
                </a:custGeom>
                <a:solidFill>
                  <a:srgbClr val="CBE2F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49">
                  <a:extLst>
                    <a:ext uri="{FF2B5EF4-FFF2-40B4-BE49-F238E27FC236}">
                      <a16:creationId xmlns:a16="http://schemas.microsoft.com/office/drawing/2014/main" id="{93F07B01-B874-BD37-E137-443090D459D3}"/>
                    </a:ext>
                  </a:extLst>
                </p:cNvPr>
                <p:cNvSpPr/>
                <p:nvPr/>
              </p:nvSpPr>
              <p:spPr>
                <a:xfrm>
                  <a:off x="5425629" y="5141880"/>
                  <a:ext cx="148018" cy="251364"/>
                </a:xfrm>
                <a:custGeom>
                  <a:avLst/>
                  <a:gdLst>
                    <a:gd name="connsiteX0" fmla="*/ 14192 w 148018"/>
                    <a:gd name="connsiteY0" fmla="*/ 251365 h 251364"/>
                    <a:gd name="connsiteX1" fmla="*/ 0 w 148018"/>
                    <a:gd name="connsiteY1" fmla="*/ 0 h 251364"/>
                    <a:gd name="connsiteX2" fmla="*/ 148019 w 148018"/>
                    <a:gd name="connsiteY2" fmla="*/ 52102 h 251364"/>
                    <a:gd name="connsiteX3" fmla="*/ 14192 w 148018"/>
                    <a:gd name="connsiteY3" fmla="*/ 251365 h 25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018" h="251364">
                      <a:moveTo>
                        <a:pt x="14192" y="251365"/>
                      </a:moveTo>
                      <a:cubicBezTo>
                        <a:pt x="17145" y="127349"/>
                        <a:pt x="0" y="0"/>
                        <a:pt x="0" y="0"/>
                      </a:cubicBezTo>
                      <a:lnTo>
                        <a:pt x="148019" y="52102"/>
                      </a:lnTo>
                      <a:lnTo>
                        <a:pt x="14192" y="251365"/>
                      </a:lnTo>
                      <a:close/>
                    </a:path>
                  </a:pathLst>
                </a:custGeom>
                <a:solidFill>
                  <a:srgbClr val="CBE2F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1" name="Graphic 3">
                  <a:extLst>
                    <a:ext uri="{FF2B5EF4-FFF2-40B4-BE49-F238E27FC236}">
                      <a16:creationId xmlns:a16="http://schemas.microsoft.com/office/drawing/2014/main" id="{9855320A-75AD-A926-9E80-4A99F4436595}"/>
                    </a:ext>
                  </a:extLst>
                </p:cNvPr>
                <p:cNvGrpSpPr/>
                <p:nvPr/>
              </p:nvGrpSpPr>
              <p:grpSpPr>
                <a:xfrm>
                  <a:off x="5435893" y="5030152"/>
                  <a:ext cx="662582" cy="725437"/>
                  <a:chOff x="5435893" y="5030152"/>
                  <a:chExt cx="662582" cy="725437"/>
                </a:xfrm>
              </p:grpSpPr>
              <p:sp>
                <p:nvSpPr>
                  <p:cNvPr id="92" name="Freeform: Shape 51">
                    <a:extLst>
                      <a:ext uri="{FF2B5EF4-FFF2-40B4-BE49-F238E27FC236}">
                        <a16:creationId xmlns:a16="http://schemas.microsoft.com/office/drawing/2014/main" id="{FD04A62C-1885-AE72-3704-FF85C0784C0C}"/>
                      </a:ext>
                    </a:extLst>
                  </p:cNvPr>
                  <p:cNvSpPr/>
                  <p:nvPr/>
                </p:nvSpPr>
                <p:spPr>
                  <a:xfrm>
                    <a:off x="5549026" y="5030152"/>
                    <a:ext cx="406478" cy="178741"/>
                  </a:xfrm>
                  <a:custGeom>
                    <a:avLst/>
                    <a:gdLst>
                      <a:gd name="connsiteX0" fmla="*/ 406479 w 406478"/>
                      <a:gd name="connsiteY0" fmla="*/ 161639 h 178741"/>
                      <a:gd name="connsiteX1" fmla="*/ 318944 w 406478"/>
                      <a:gd name="connsiteY1" fmla="*/ 857 h 178741"/>
                      <a:gd name="connsiteX2" fmla="*/ 39766 w 406478"/>
                      <a:gd name="connsiteY2" fmla="*/ 86296 h 178741"/>
                      <a:gd name="connsiteX3" fmla="*/ 2524 w 406478"/>
                      <a:gd name="connsiteY3" fmla="*/ 178594 h 178741"/>
                      <a:gd name="connsiteX4" fmla="*/ 406479 w 406478"/>
                      <a:gd name="connsiteY4" fmla="*/ 161639 h 178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6478" h="178741">
                        <a:moveTo>
                          <a:pt x="406479" y="161639"/>
                        </a:moveTo>
                        <a:cubicBezTo>
                          <a:pt x="368093" y="41434"/>
                          <a:pt x="360283" y="10192"/>
                          <a:pt x="318944" y="857"/>
                        </a:cubicBezTo>
                        <a:cubicBezTo>
                          <a:pt x="277606" y="-8477"/>
                          <a:pt x="68437" y="60960"/>
                          <a:pt x="39766" y="86296"/>
                        </a:cubicBezTo>
                        <a:cubicBezTo>
                          <a:pt x="11096" y="111633"/>
                          <a:pt x="-6906" y="176498"/>
                          <a:pt x="2524" y="178594"/>
                        </a:cubicBezTo>
                        <a:cubicBezTo>
                          <a:pt x="11953" y="180594"/>
                          <a:pt x="406479" y="161639"/>
                          <a:pt x="406479" y="161639"/>
                        </a:cubicBezTo>
                        <a:close/>
                      </a:path>
                    </a:pathLst>
                  </a:custGeom>
                  <a:solidFill>
                    <a:srgbClr val="CE937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Freeform: Shape 52">
                    <a:extLst>
                      <a:ext uri="{FF2B5EF4-FFF2-40B4-BE49-F238E27FC236}">
                        <a16:creationId xmlns:a16="http://schemas.microsoft.com/office/drawing/2014/main" id="{5127FECC-34D6-77BE-AA28-4C2BBEA7AAFB}"/>
                      </a:ext>
                    </a:extLst>
                  </p:cNvPr>
                  <p:cNvSpPr/>
                  <p:nvPr/>
                </p:nvSpPr>
                <p:spPr>
                  <a:xfrm>
                    <a:off x="5435893" y="5074729"/>
                    <a:ext cx="662582" cy="680860"/>
                  </a:xfrm>
                  <a:custGeom>
                    <a:avLst/>
                    <a:gdLst>
                      <a:gd name="connsiteX0" fmla="*/ 599908 w 662582"/>
                      <a:gd name="connsiteY0" fmla="*/ 269653 h 680860"/>
                      <a:gd name="connsiteX1" fmla="*/ 481798 w 662582"/>
                      <a:gd name="connsiteY1" fmla="*/ 23241 h 680860"/>
                      <a:gd name="connsiteX2" fmla="*/ 504849 w 662582"/>
                      <a:gd name="connsiteY2" fmla="*/ 80963 h 680860"/>
                      <a:gd name="connsiteX3" fmla="*/ 378833 w 662582"/>
                      <a:gd name="connsiteY3" fmla="*/ 0 h 680860"/>
                      <a:gd name="connsiteX4" fmla="*/ 197858 w 662582"/>
                      <a:gd name="connsiteY4" fmla="*/ 75152 h 680860"/>
                      <a:gd name="connsiteX5" fmla="*/ 255865 w 662582"/>
                      <a:gd name="connsiteY5" fmla="*/ 79915 h 680860"/>
                      <a:gd name="connsiteX6" fmla="*/ 123944 w 662582"/>
                      <a:gd name="connsiteY6" fmla="*/ 97631 h 680860"/>
                      <a:gd name="connsiteX7" fmla="*/ 3929 w 662582"/>
                      <a:gd name="connsiteY7" fmla="*/ 318706 h 680860"/>
                      <a:gd name="connsiteX8" fmla="*/ 359974 w 662582"/>
                      <a:gd name="connsiteY8" fmla="*/ 677989 h 680860"/>
                      <a:gd name="connsiteX9" fmla="*/ 512659 w 662582"/>
                      <a:gd name="connsiteY9" fmla="*/ 669893 h 680860"/>
                      <a:gd name="connsiteX10" fmla="*/ 484846 w 662582"/>
                      <a:gd name="connsiteY10" fmla="*/ 659702 h 680860"/>
                      <a:gd name="connsiteX11" fmla="*/ 585240 w 662582"/>
                      <a:gd name="connsiteY11" fmla="*/ 595408 h 680860"/>
                      <a:gd name="connsiteX12" fmla="*/ 546949 w 662582"/>
                      <a:gd name="connsiteY12" fmla="*/ 576072 h 680860"/>
                      <a:gd name="connsiteX13" fmla="*/ 662583 w 662582"/>
                      <a:gd name="connsiteY13" fmla="*/ 471011 h 680860"/>
                      <a:gd name="connsiteX14" fmla="*/ 610862 w 662582"/>
                      <a:gd name="connsiteY14" fmla="*/ 482251 h 680860"/>
                      <a:gd name="connsiteX15" fmla="*/ 647057 w 662582"/>
                      <a:gd name="connsiteY15" fmla="*/ 365760 h 680860"/>
                      <a:gd name="connsiteX16" fmla="*/ 616101 w 662582"/>
                      <a:gd name="connsiteY16" fmla="*/ 372046 h 680860"/>
                      <a:gd name="connsiteX17" fmla="*/ 642295 w 662582"/>
                      <a:gd name="connsiteY17" fmla="*/ 256413 h 680860"/>
                      <a:gd name="connsiteX18" fmla="*/ 599908 w 662582"/>
                      <a:gd name="connsiteY18" fmla="*/ 269653 h 6808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662582" h="680860">
                        <a:moveTo>
                          <a:pt x="599908" y="269653"/>
                        </a:moveTo>
                        <a:cubicBezTo>
                          <a:pt x="606576" y="153067"/>
                          <a:pt x="549045" y="44958"/>
                          <a:pt x="481798" y="23241"/>
                        </a:cubicBezTo>
                        <a:lnTo>
                          <a:pt x="504849" y="80963"/>
                        </a:lnTo>
                        <a:cubicBezTo>
                          <a:pt x="504849" y="80963"/>
                          <a:pt x="480560" y="0"/>
                          <a:pt x="378833" y="0"/>
                        </a:cubicBezTo>
                        <a:cubicBezTo>
                          <a:pt x="277201" y="0"/>
                          <a:pt x="197858" y="75152"/>
                          <a:pt x="197858" y="75152"/>
                        </a:cubicBezTo>
                        <a:cubicBezTo>
                          <a:pt x="197858" y="75152"/>
                          <a:pt x="243483" y="76581"/>
                          <a:pt x="255865" y="79915"/>
                        </a:cubicBezTo>
                        <a:cubicBezTo>
                          <a:pt x="268248" y="83248"/>
                          <a:pt x="164711" y="84963"/>
                          <a:pt x="123944" y="97631"/>
                        </a:cubicBezTo>
                        <a:cubicBezTo>
                          <a:pt x="83177" y="110204"/>
                          <a:pt x="15835" y="304990"/>
                          <a:pt x="3929" y="318706"/>
                        </a:cubicBezTo>
                        <a:cubicBezTo>
                          <a:pt x="-7882" y="332422"/>
                          <a:pt x="-17312" y="717709"/>
                          <a:pt x="359974" y="677989"/>
                        </a:cubicBezTo>
                        <a:cubicBezTo>
                          <a:pt x="359974" y="677989"/>
                          <a:pt x="481036" y="679132"/>
                          <a:pt x="512659" y="669893"/>
                        </a:cubicBezTo>
                        <a:lnTo>
                          <a:pt x="484846" y="659702"/>
                        </a:lnTo>
                        <a:cubicBezTo>
                          <a:pt x="484846" y="659702"/>
                          <a:pt x="541615" y="628936"/>
                          <a:pt x="585240" y="595408"/>
                        </a:cubicBezTo>
                        <a:lnTo>
                          <a:pt x="546949" y="576072"/>
                        </a:lnTo>
                        <a:cubicBezTo>
                          <a:pt x="546949" y="576072"/>
                          <a:pt x="650962" y="507778"/>
                          <a:pt x="662583" y="471011"/>
                        </a:cubicBezTo>
                        <a:lnTo>
                          <a:pt x="610862" y="482251"/>
                        </a:lnTo>
                        <a:cubicBezTo>
                          <a:pt x="610862" y="482251"/>
                          <a:pt x="650010" y="395954"/>
                          <a:pt x="647057" y="365760"/>
                        </a:cubicBezTo>
                        <a:lnTo>
                          <a:pt x="616101" y="372046"/>
                        </a:lnTo>
                        <a:cubicBezTo>
                          <a:pt x="616101" y="372046"/>
                          <a:pt x="643819" y="292894"/>
                          <a:pt x="642295" y="256413"/>
                        </a:cubicBezTo>
                        <a:lnTo>
                          <a:pt x="599908" y="269653"/>
                        </a:lnTo>
                        <a:close/>
                      </a:path>
                    </a:pathLst>
                  </a:custGeom>
                  <a:solidFill>
                    <a:srgbClr val="30353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61" name="Graphic 3">
                <a:extLst>
                  <a:ext uri="{FF2B5EF4-FFF2-40B4-BE49-F238E27FC236}">
                    <a16:creationId xmlns:a16="http://schemas.microsoft.com/office/drawing/2014/main" id="{AC705E63-7BE4-9C3B-4974-DFAE09E1040B}"/>
                  </a:ext>
                </a:extLst>
              </p:cNvPr>
              <p:cNvGrpSpPr/>
              <p:nvPr/>
            </p:nvGrpSpPr>
            <p:grpSpPr>
              <a:xfrm>
                <a:off x="5338176" y="990611"/>
                <a:ext cx="1210736" cy="2159602"/>
                <a:chOff x="5338176" y="990611"/>
                <a:chExt cx="1210736" cy="2159602"/>
              </a:xfrm>
            </p:grpSpPr>
            <p:sp>
              <p:nvSpPr>
                <p:cNvPr id="74" name="Freeform: Shape 54">
                  <a:extLst>
                    <a:ext uri="{FF2B5EF4-FFF2-40B4-BE49-F238E27FC236}">
                      <a16:creationId xmlns:a16="http://schemas.microsoft.com/office/drawing/2014/main" id="{350C09BE-D0F7-2B34-D796-F4E7217E7C1B}"/>
                    </a:ext>
                  </a:extLst>
                </p:cNvPr>
                <p:cNvSpPr/>
                <p:nvPr/>
              </p:nvSpPr>
              <p:spPr>
                <a:xfrm>
                  <a:off x="6097265" y="2534316"/>
                  <a:ext cx="321314" cy="563856"/>
                </a:xfrm>
                <a:custGeom>
                  <a:avLst/>
                  <a:gdLst>
                    <a:gd name="connsiteX0" fmla="*/ 280769 w 321314"/>
                    <a:gd name="connsiteY0" fmla="*/ 51244 h 563856"/>
                    <a:gd name="connsiteX1" fmla="*/ 251528 w 321314"/>
                    <a:gd name="connsiteY1" fmla="*/ 169545 h 563856"/>
                    <a:gd name="connsiteX2" fmla="*/ 298200 w 321314"/>
                    <a:gd name="connsiteY2" fmla="*/ 320707 h 563856"/>
                    <a:gd name="connsiteX3" fmla="*/ 313345 w 321314"/>
                    <a:gd name="connsiteY3" fmla="*/ 469678 h 563856"/>
                    <a:gd name="connsiteX4" fmla="*/ 260767 w 321314"/>
                    <a:gd name="connsiteY4" fmla="*/ 330136 h 563856"/>
                    <a:gd name="connsiteX5" fmla="*/ 269911 w 321314"/>
                    <a:gd name="connsiteY5" fmla="*/ 426720 h 563856"/>
                    <a:gd name="connsiteX6" fmla="*/ 135513 w 321314"/>
                    <a:gd name="connsiteY6" fmla="*/ 563213 h 563856"/>
                    <a:gd name="connsiteX7" fmla="*/ 159992 w 321314"/>
                    <a:gd name="connsiteY7" fmla="*/ 421672 h 563856"/>
                    <a:gd name="connsiteX8" fmla="*/ 149324 w 321314"/>
                    <a:gd name="connsiteY8" fmla="*/ 352996 h 563856"/>
                    <a:gd name="connsiteX9" fmla="*/ 140180 w 321314"/>
                    <a:gd name="connsiteY9" fmla="*/ 434340 h 563856"/>
                    <a:gd name="connsiteX10" fmla="*/ 80935 w 321314"/>
                    <a:gd name="connsiteY10" fmla="*/ 532924 h 563856"/>
                    <a:gd name="connsiteX11" fmla="*/ 96175 w 321314"/>
                    <a:gd name="connsiteY11" fmla="*/ 413956 h 563856"/>
                    <a:gd name="connsiteX12" fmla="*/ 79220 w 321314"/>
                    <a:gd name="connsiteY12" fmla="*/ 298228 h 563856"/>
                    <a:gd name="connsiteX13" fmla="*/ 4544 w 321314"/>
                    <a:gd name="connsiteY13" fmla="*/ 413861 h 563856"/>
                    <a:gd name="connsiteX14" fmla="*/ 54074 w 321314"/>
                    <a:gd name="connsiteY14" fmla="*/ 184213 h 563856"/>
                    <a:gd name="connsiteX15" fmla="*/ 149800 w 321314"/>
                    <a:gd name="connsiteY15" fmla="*/ 0 h 563856"/>
                    <a:gd name="connsiteX16" fmla="*/ 280769 w 321314"/>
                    <a:gd name="connsiteY16" fmla="*/ 51244 h 563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21314" h="563856">
                      <a:moveTo>
                        <a:pt x="280769" y="51244"/>
                      </a:moveTo>
                      <a:cubicBezTo>
                        <a:pt x="256957" y="120110"/>
                        <a:pt x="245050" y="138113"/>
                        <a:pt x="251528" y="169545"/>
                      </a:cubicBezTo>
                      <a:cubicBezTo>
                        <a:pt x="258005" y="201073"/>
                        <a:pt x="277721" y="288607"/>
                        <a:pt x="298200" y="320707"/>
                      </a:cubicBezTo>
                      <a:cubicBezTo>
                        <a:pt x="318584" y="352806"/>
                        <a:pt x="329918" y="466249"/>
                        <a:pt x="313345" y="469678"/>
                      </a:cubicBezTo>
                      <a:cubicBezTo>
                        <a:pt x="296771" y="473107"/>
                        <a:pt x="280388" y="331280"/>
                        <a:pt x="260767" y="330136"/>
                      </a:cubicBezTo>
                      <a:cubicBezTo>
                        <a:pt x="241145" y="328993"/>
                        <a:pt x="272768" y="407194"/>
                        <a:pt x="269911" y="426720"/>
                      </a:cubicBezTo>
                      <a:cubicBezTo>
                        <a:pt x="267054" y="446341"/>
                        <a:pt x="167136" y="573976"/>
                        <a:pt x="135513" y="563213"/>
                      </a:cubicBezTo>
                      <a:cubicBezTo>
                        <a:pt x="103890" y="552450"/>
                        <a:pt x="166850" y="463486"/>
                        <a:pt x="159992" y="421672"/>
                      </a:cubicBezTo>
                      <a:cubicBezTo>
                        <a:pt x="153134" y="379857"/>
                        <a:pt x="160945" y="350615"/>
                        <a:pt x="149324" y="352996"/>
                      </a:cubicBezTo>
                      <a:cubicBezTo>
                        <a:pt x="137704" y="355378"/>
                        <a:pt x="148372" y="415385"/>
                        <a:pt x="140180" y="434340"/>
                      </a:cubicBezTo>
                      <a:cubicBezTo>
                        <a:pt x="131989" y="453295"/>
                        <a:pt x="104557" y="538448"/>
                        <a:pt x="80935" y="532924"/>
                      </a:cubicBezTo>
                      <a:cubicBezTo>
                        <a:pt x="57313" y="527399"/>
                        <a:pt x="95413" y="443579"/>
                        <a:pt x="96175" y="413956"/>
                      </a:cubicBezTo>
                      <a:cubicBezTo>
                        <a:pt x="97032" y="384429"/>
                        <a:pt x="79220" y="298228"/>
                        <a:pt x="79220" y="298228"/>
                      </a:cubicBezTo>
                      <a:cubicBezTo>
                        <a:pt x="79220" y="298228"/>
                        <a:pt x="24166" y="425386"/>
                        <a:pt x="4544" y="413861"/>
                      </a:cubicBezTo>
                      <a:cubicBezTo>
                        <a:pt x="-15077" y="402336"/>
                        <a:pt x="33977" y="221170"/>
                        <a:pt x="54074" y="184213"/>
                      </a:cubicBezTo>
                      <a:cubicBezTo>
                        <a:pt x="74172" y="147256"/>
                        <a:pt x="119511" y="68008"/>
                        <a:pt x="149800" y="0"/>
                      </a:cubicBezTo>
                      <a:lnTo>
                        <a:pt x="280769" y="51244"/>
                      </a:lnTo>
                      <a:close/>
                    </a:path>
                  </a:pathLst>
                </a:custGeom>
                <a:solidFill>
                  <a:srgbClr val="FEB7B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: Shape 55">
                  <a:extLst>
                    <a:ext uri="{FF2B5EF4-FFF2-40B4-BE49-F238E27FC236}">
                      <a16:creationId xmlns:a16="http://schemas.microsoft.com/office/drawing/2014/main" id="{76CEDF8D-2E58-4D78-79BF-752314D1F986}"/>
                    </a:ext>
                  </a:extLst>
                </p:cNvPr>
                <p:cNvSpPr/>
                <p:nvPr/>
              </p:nvSpPr>
              <p:spPr>
                <a:xfrm>
                  <a:off x="5686995" y="2592228"/>
                  <a:ext cx="352171" cy="557985"/>
                </a:xfrm>
                <a:custGeom>
                  <a:avLst/>
                  <a:gdLst>
                    <a:gd name="connsiteX0" fmla="*/ 96203 w 352171"/>
                    <a:gd name="connsiteY0" fmla="*/ 0 h 557985"/>
                    <a:gd name="connsiteX1" fmla="*/ 257556 w 352171"/>
                    <a:gd name="connsiteY1" fmla="*/ 179356 h 557985"/>
                    <a:gd name="connsiteX2" fmla="*/ 349568 w 352171"/>
                    <a:gd name="connsiteY2" fmla="*/ 374714 h 557985"/>
                    <a:gd name="connsiteX3" fmla="*/ 291275 w 352171"/>
                    <a:gd name="connsiteY3" fmla="*/ 343472 h 557985"/>
                    <a:gd name="connsiteX4" fmla="*/ 310896 w 352171"/>
                    <a:gd name="connsiteY4" fmla="*/ 413766 h 557985"/>
                    <a:gd name="connsiteX5" fmla="*/ 345567 w 352171"/>
                    <a:gd name="connsiteY5" fmla="*/ 498253 h 557985"/>
                    <a:gd name="connsiteX6" fmla="*/ 255556 w 352171"/>
                    <a:gd name="connsiteY6" fmla="*/ 421767 h 557985"/>
                    <a:gd name="connsiteX7" fmla="*/ 225076 w 352171"/>
                    <a:gd name="connsiteY7" fmla="*/ 343376 h 557985"/>
                    <a:gd name="connsiteX8" fmla="*/ 245554 w 352171"/>
                    <a:gd name="connsiteY8" fmla="*/ 442817 h 557985"/>
                    <a:gd name="connsiteX9" fmla="*/ 309181 w 352171"/>
                    <a:gd name="connsiteY9" fmla="*/ 556070 h 557985"/>
                    <a:gd name="connsiteX10" fmla="*/ 159449 w 352171"/>
                    <a:gd name="connsiteY10" fmla="*/ 491681 h 557985"/>
                    <a:gd name="connsiteX11" fmla="*/ 119253 w 352171"/>
                    <a:gd name="connsiteY11" fmla="*/ 422148 h 557985"/>
                    <a:gd name="connsiteX12" fmla="*/ 150686 w 352171"/>
                    <a:gd name="connsiteY12" fmla="*/ 515874 h 557985"/>
                    <a:gd name="connsiteX13" fmla="*/ 77533 w 352171"/>
                    <a:gd name="connsiteY13" fmla="*/ 437579 h 557985"/>
                    <a:gd name="connsiteX14" fmla="*/ 59436 w 352171"/>
                    <a:gd name="connsiteY14" fmla="*/ 164783 h 557985"/>
                    <a:gd name="connsiteX15" fmla="*/ 0 w 352171"/>
                    <a:gd name="connsiteY15" fmla="*/ 102679 h 557985"/>
                    <a:gd name="connsiteX16" fmla="*/ 96203 w 352171"/>
                    <a:gd name="connsiteY16" fmla="*/ 0 h 557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52171" h="557985">
                      <a:moveTo>
                        <a:pt x="96203" y="0"/>
                      </a:moveTo>
                      <a:cubicBezTo>
                        <a:pt x="145637" y="46863"/>
                        <a:pt x="242221" y="163544"/>
                        <a:pt x="257556" y="179356"/>
                      </a:cubicBezTo>
                      <a:cubicBezTo>
                        <a:pt x="272891" y="195167"/>
                        <a:pt x="369094" y="351663"/>
                        <a:pt x="349568" y="374714"/>
                      </a:cubicBezTo>
                      <a:cubicBezTo>
                        <a:pt x="330137" y="397764"/>
                        <a:pt x="291275" y="343472"/>
                        <a:pt x="291275" y="343472"/>
                      </a:cubicBezTo>
                      <a:cubicBezTo>
                        <a:pt x="291275" y="343472"/>
                        <a:pt x="309848" y="408718"/>
                        <a:pt x="310896" y="413766"/>
                      </a:cubicBezTo>
                      <a:cubicBezTo>
                        <a:pt x="311944" y="418719"/>
                        <a:pt x="360045" y="484823"/>
                        <a:pt x="345567" y="498253"/>
                      </a:cubicBezTo>
                      <a:cubicBezTo>
                        <a:pt x="330994" y="511588"/>
                        <a:pt x="257937" y="433388"/>
                        <a:pt x="255556" y="421767"/>
                      </a:cubicBezTo>
                      <a:cubicBezTo>
                        <a:pt x="253175" y="410147"/>
                        <a:pt x="225076" y="343376"/>
                        <a:pt x="225076" y="343376"/>
                      </a:cubicBezTo>
                      <a:cubicBezTo>
                        <a:pt x="225076" y="343376"/>
                        <a:pt x="234315" y="424434"/>
                        <a:pt x="245554" y="442817"/>
                      </a:cubicBezTo>
                      <a:cubicBezTo>
                        <a:pt x="256794" y="461201"/>
                        <a:pt x="323755" y="542830"/>
                        <a:pt x="309181" y="556070"/>
                      </a:cubicBezTo>
                      <a:cubicBezTo>
                        <a:pt x="294608" y="569309"/>
                        <a:pt x="170117" y="510254"/>
                        <a:pt x="159449" y="491681"/>
                      </a:cubicBezTo>
                      <a:cubicBezTo>
                        <a:pt x="148685" y="473107"/>
                        <a:pt x="121444" y="407861"/>
                        <a:pt x="119253" y="422148"/>
                      </a:cubicBezTo>
                      <a:cubicBezTo>
                        <a:pt x="116967" y="436436"/>
                        <a:pt x="155258" y="504635"/>
                        <a:pt x="150686" y="515874"/>
                      </a:cubicBezTo>
                      <a:cubicBezTo>
                        <a:pt x="146113" y="527209"/>
                        <a:pt x="84011" y="460439"/>
                        <a:pt x="77533" y="437579"/>
                      </a:cubicBezTo>
                      <a:cubicBezTo>
                        <a:pt x="71057" y="414719"/>
                        <a:pt x="85916" y="215456"/>
                        <a:pt x="59436" y="164783"/>
                      </a:cubicBezTo>
                      <a:cubicBezTo>
                        <a:pt x="32957" y="114110"/>
                        <a:pt x="0" y="102679"/>
                        <a:pt x="0" y="102679"/>
                      </a:cubicBezTo>
                      <a:lnTo>
                        <a:pt x="96203" y="0"/>
                      </a:lnTo>
                      <a:close/>
                    </a:path>
                  </a:pathLst>
                </a:custGeom>
                <a:solidFill>
                  <a:srgbClr val="FEB7B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56">
                  <a:extLst>
                    <a:ext uri="{FF2B5EF4-FFF2-40B4-BE49-F238E27FC236}">
                      <a16:creationId xmlns:a16="http://schemas.microsoft.com/office/drawing/2014/main" id="{379F8B6A-087A-529E-1C3A-D4FA79F2DD11}"/>
                    </a:ext>
                  </a:extLst>
                </p:cNvPr>
                <p:cNvSpPr/>
                <p:nvPr/>
              </p:nvSpPr>
              <p:spPr>
                <a:xfrm>
                  <a:off x="5338176" y="1323559"/>
                  <a:ext cx="1210736" cy="1413259"/>
                </a:xfrm>
                <a:custGeom>
                  <a:avLst/>
                  <a:gdLst>
                    <a:gd name="connsiteX0" fmla="*/ 1210737 w 1210736"/>
                    <a:gd name="connsiteY0" fmla="*/ 832901 h 1413259"/>
                    <a:gd name="connsiteX1" fmla="*/ 1043097 w 1210736"/>
                    <a:gd name="connsiteY1" fmla="*/ 1302865 h 1413259"/>
                    <a:gd name="connsiteX2" fmla="*/ 878505 w 1210736"/>
                    <a:gd name="connsiteY2" fmla="*/ 1258859 h 1413259"/>
                    <a:gd name="connsiteX3" fmla="*/ 964325 w 1210736"/>
                    <a:gd name="connsiteY3" fmla="*/ 1018448 h 1413259"/>
                    <a:gd name="connsiteX4" fmla="*/ 996805 w 1210736"/>
                    <a:gd name="connsiteY4" fmla="*/ 927484 h 1413259"/>
                    <a:gd name="connsiteX5" fmla="*/ 1008997 w 1210736"/>
                    <a:gd name="connsiteY5" fmla="*/ 893385 h 1413259"/>
                    <a:gd name="connsiteX6" fmla="*/ 988233 w 1210736"/>
                    <a:gd name="connsiteY6" fmla="*/ 818614 h 1413259"/>
                    <a:gd name="connsiteX7" fmla="*/ 934417 w 1210736"/>
                    <a:gd name="connsiteY7" fmla="*/ 623827 h 1413259"/>
                    <a:gd name="connsiteX8" fmla="*/ 970231 w 1210736"/>
                    <a:gd name="connsiteY8" fmla="*/ 819852 h 1413259"/>
                    <a:gd name="connsiteX9" fmla="*/ 276144 w 1210736"/>
                    <a:gd name="connsiteY9" fmla="*/ 965584 h 1413259"/>
                    <a:gd name="connsiteX10" fmla="*/ 245569 w 1210736"/>
                    <a:gd name="connsiteY10" fmla="*/ 765559 h 1413259"/>
                    <a:gd name="connsiteX11" fmla="*/ 241473 w 1210736"/>
                    <a:gd name="connsiteY11" fmla="*/ 959774 h 1413259"/>
                    <a:gd name="connsiteX12" fmla="*/ 250807 w 1210736"/>
                    <a:gd name="connsiteY12" fmla="*/ 974919 h 1413259"/>
                    <a:gd name="connsiteX13" fmla="*/ 488266 w 1210736"/>
                    <a:gd name="connsiteY13" fmla="*/ 1290101 h 1413259"/>
                    <a:gd name="connsiteX14" fmla="*/ 368441 w 1210736"/>
                    <a:gd name="connsiteY14" fmla="*/ 1413259 h 1413259"/>
                    <a:gd name="connsiteX15" fmla="*/ 56307 w 1210736"/>
                    <a:gd name="connsiteY15" fmla="*/ 1067978 h 1413259"/>
                    <a:gd name="connsiteX16" fmla="*/ 52878 w 1210736"/>
                    <a:gd name="connsiteY16" fmla="*/ 1060263 h 1413259"/>
                    <a:gd name="connsiteX17" fmla="*/ 4396 w 1210736"/>
                    <a:gd name="connsiteY17" fmla="*/ 244827 h 1413259"/>
                    <a:gd name="connsiteX18" fmla="*/ 1040716 w 1210736"/>
                    <a:gd name="connsiteY18" fmla="*/ 107667 h 1413259"/>
                    <a:gd name="connsiteX19" fmla="*/ 1207213 w 1210736"/>
                    <a:gd name="connsiteY19" fmla="*/ 812899 h 1413259"/>
                    <a:gd name="connsiteX20" fmla="*/ 1210737 w 1210736"/>
                    <a:gd name="connsiteY20" fmla="*/ 832901 h 1413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210736" h="1413259">
                      <a:moveTo>
                        <a:pt x="1210737" y="832901"/>
                      </a:moveTo>
                      <a:cubicBezTo>
                        <a:pt x="1210737" y="832901"/>
                        <a:pt x="1147777" y="1148274"/>
                        <a:pt x="1043097" y="1302865"/>
                      </a:cubicBezTo>
                      <a:cubicBezTo>
                        <a:pt x="1043097" y="1302865"/>
                        <a:pt x="923177" y="1173705"/>
                        <a:pt x="878505" y="1258859"/>
                      </a:cubicBezTo>
                      <a:lnTo>
                        <a:pt x="964325" y="1018448"/>
                      </a:lnTo>
                      <a:lnTo>
                        <a:pt x="996805" y="927484"/>
                      </a:lnTo>
                      <a:lnTo>
                        <a:pt x="1008997" y="893385"/>
                      </a:lnTo>
                      <a:lnTo>
                        <a:pt x="988233" y="818614"/>
                      </a:lnTo>
                      <a:lnTo>
                        <a:pt x="934417" y="623827"/>
                      </a:lnTo>
                      <a:cubicBezTo>
                        <a:pt x="934417" y="623827"/>
                        <a:pt x="951847" y="730317"/>
                        <a:pt x="970231" y="819852"/>
                      </a:cubicBezTo>
                      <a:cubicBezTo>
                        <a:pt x="722676" y="837759"/>
                        <a:pt x="488456" y="888432"/>
                        <a:pt x="276144" y="965584"/>
                      </a:cubicBezTo>
                      <a:lnTo>
                        <a:pt x="245569" y="765559"/>
                      </a:lnTo>
                      <a:lnTo>
                        <a:pt x="241473" y="959774"/>
                      </a:lnTo>
                      <a:cubicBezTo>
                        <a:pt x="241473" y="959774"/>
                        <a:pt x="244807" y="965299"/>
                        <a:pt x="250807" y="974919"/>
                      </a:cubicBezTo>
                      <a:cubicBezTo>
                        <a:pt x="286717" y="1032831"/>
                        <a:pt x="417876" y="1240000"/>
                        <a:pt x="488266" y="1290101"/>
                      </a:cubicBezTo>
                      <a:cubicBezTo>
                        <a:pt x="488266" y="1290101"/>
                        <a:pt x="413590" y="1292482"/>
                        <a:pt x="368441" y="1413259"/>
                      </a:cubicBezTo>
                      <a:cubicBezTo>
                        <a:pt x="368441" y="1413259"/>
                        <a:pt x="134888" y="1235808"/>
                        <a:pt x="56307" y="1067978"/>
                      </a:cubicBezTo>
                      <a:cubicBezTo>
                        <a:pt x="55164" y="1065502"/>
                        <a:pt x="54021" y="1062930"/>
                        <a:pt x="52878" y="1060263"/>
                      </a:cubicBezTo>
                      <a:cubicBezTo>
                        <a:pt x="-21608" y="881002"/>
                        <a:pt x="4396" y="244827"/>
                        <a:pt x="4396" y="244827"/>
                      </a:cubicBezTo>
                      <a:cubicBezTo>
                        <a:pt x="138793" y="117002"/>
                        <a:pt x="607709" y="-148841"/>
                        <a:pt x="1040716" y="107667"/>
                      </a:cubicBezTo>
                      <a:cubicBezTo>
                        <a:pt x="1089103" y="147291"/>
                        <a:pt x="1187496" y="699551"/>
                        <a:pt x="1207213" y="812899"/>
                      </a:cubicBezTo>
                      <a:cubicBezTo>
                        <a:pt x="1209499" y="825662"/>
                        <a:pt x="1210737" y="832901"/>
                        <a:pt x="1210737" y="832901"/>
                      </a:cubicBezTo>
                      <a:close/>
                    </a:path>
                  </a:pathLst>
                </a:custGeom>
                <a:solidFill>
                  <a:srgbClr val="5B9BD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Freeform: Shape 57">
                  <a:extLst>
                    <a:ext uri="{FF2B5EF4-FFF2-40B4-BE49-F238E27FC236}">
                      <a16:creationId xmlns:a16="http://schemas.microsoft.com/office/drawing/2014/main" id="{D3D2D447-325D-8FE4-DBE4-1BB7A451F4F5}"/>
                    </a:ext>
                  </a:extLst>
                </p:cNvPr>
                <p:cNvSpPr/>
                <p:nvPr/>
              </p:nvSpPr>
              <p:spPr>
                <a:xfrm>
                  <a:off x="5645189" y="1332547"/>
                  <a:ext cx="454333" cy="675131"/>
                </a:xfrm>
                <a:custGeom>
                  <a:avLst/>
                  <a:gdLst>
                    <a:gd name="connsiteX0" fmla="*/ 454334 w 454333"/>
                    <a:gd name="connsiteY0" fmla="*/ 276034 h 675131"/>
                    <a:gd name="connsiteX1" fmla="*/ 296790 w 454333"/>
                    <a:gd name="connsiteY1" fmla="*/ 666178 h 675131"/>
                    <a:gd name="connsiteX2" fmla="*/ 290790 w 454333"/>
                    <a:gd name="connsiteY2" fmla="*/ 667417 h 675131"/>
                    <a:gd name="connsiteX3" fmla="*/ 265453 w 454333"/>
                    <a:gd name="connsiteY3" fmla="*/ 672655 h 675131"/>
                    <a:gd name="connsiteX4" fmla="*/ 253547 w 454333"/>
                    <a:gd name="connsiteY4" fmla="*/ 675132 h 675131"/>
                    <a:gd name="connsiteX5" fmla="*/ 3135 w 454333"/>
                    <a:gd name="connsiteY5" fmla="*/ 314515 h 675131"/>
                    <a:gd name="connsiteX6" fmla="*/ 12945 w 454333"/>
                    <a:gd name="connsiteY6" fmla="*/ 132207 h 675131"/>
                    <a:gd name="connsiteX7" fmla="*/ 16946 w 454333"/>
                    <a:gd name="connsiteY7" fmla="*/ 109442 h 675131"/>
                    <a:gd name="connsiteX8" fmla="*/ 397565 w 454333"/>
                    <a:gd name="connsiteY8" fmla="*/ 0 h 675131"/>
                    <a:gd name="connsiteX9" fmla="*/ 407185 w 454333"/>
                    <a:gd name="connsiteY9" fmla="*/ 47149 h 675131"/>
                    <a:gd name="connsiteX10" fmla="*/ 454334 w 454333"/>
                    <a:gd name="connsiteY10" fmla="*/ 276034 h 675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54333" h="675131">
                      <a:moveTo>
                        <a:pt x="454334" y="276034"/>
                      </a:moveTo>
                      <a:cubicBezTo>
                        <a:pt x="423092" y="310991"/>
                        <a:pt x="296790" y="666178"/>
                        <a:pt x="296790" y="666178"/>
                      </a:cubicBezTo>
                      <a:lnTo>
                        <a:pt x="290790" y="667417"/>
                      </a:lnTo>
                      <a:lnTo>
                        <a:pt x="265453" y="672655"/>
                      </a:lnTo>
                      <a:lnTo>
                        <a:pt x="253547" y="675132"/>
                      </a:lnTo>
                      <a:cubicBezTo>
                        <a:pt x="237259" y="608552"/>
                        <a:pt x="12564" y="309944"/>
                        <a:pt x="3135" y="314515"/>
                      </a:cubicBezTo>
                      <a:cubicBezTo>
                        <a:pt x="-4962" y="318421"/>
                        <a:pt x="4182" y="192310"/>
                        <a:pt x="12945" y="132207"/>
                      </a:cubicBezTo>
                      <a:cubicBezTo>
                        <a:pt x="14374" y="122682"/>
                        <a:pt x="15612" y="114871"/>
                        <a:pt x="16946" y="109442"/>
                      </a:cubicBezTo>
                      <a:lnTo>
                        <a:pt x="397565" y="0"/>
                      </a:lnTo>
                      <a:lnTo>
                        <a:pt x="407185" y="47149"/>
                      </a:lnTo>
                      <a:lnTo>
                        <a:pt x="454334" y="276034"/>
                      </a:lnTo>
                      <a:close/>
                    </a:path>
                  </a:pathLst>
                </a:custGeom>
                <a:solidFill>
                  <a:srgbClr val="E69C9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78" name="Graphic 3">
                  <a:extLst>
                    <a:ext uri="{FF2B5EF4-FFF2-40B4-BE49-F238E27FC236}">
                      <a16:creationId xmlns:a16="http://schemas.microsoft.com/office/drawing/2014/main" id="{B3609529-E603-26D8-4742-3E378FB67687}"/>
                    </a:ext>
                  </a:extLst>
                </p:cNvPr>
                <p:cNvGrpSpPr/>
                <p:nvPr/>
              </p:nvGrpSpPr>
              <p:grpSpPr>
                <a:xfrm>
                  <a:off x="5560503" y="1364456"/>
                  <a:ext cx="631316" cy="759809"/>
                  <a:chOff x="5560503" y="1364456"/>
                  <a:chExt cx="631316" cy="759809"/>
                </a:xfrm>
                <a:solidFill>
                  <a:srgbClr val="4472C4"/>
                </a:solidFill>
              </p:grpSpPr>
              <p:sp>
                <p:nvSpPr>
                  <p:cNvPr id="83" name="Freeform: Shape 59">
                    <a:extLst>
                      <a:ext uri="{FF2B5EF4-FFF2-40B4-BE49-F238E27FC236}">
                        <a16:creationId xmlns:a16="http://schemas.microsoft.com/office/drawing/2014/main" id="{219FFAF8-74F6-B729-6C05-C655AEF0B609}"/>
                      </a:ext>
                    </a:extLst>
                  </p:cNvPr>
                  <p:cNvSpPr/>
                  <p:nvPr/>
                </p:nvSpPr>
                <p:spPr>
                  <a:xfrm>
                    <a:off x="5560503" y="1422177"/>
                    <a:ext cx="362902" cy="702087"/>
                  </a:xfrm>
                  <a:custGeom>
                    <a:avLst/>
                    <a:gdLst>
                      <a:gd name="connsiteX0" fmla="*/ 362903 w 362902"/>
                      <a:gd name="connsiteY0" fmla="*/ 702088 h 702087"/>
                      <a:gd name="connsiteX1" fmla="*/ 42386 w 362902"/>
                      <a:gd name="connsiteY1" fmla="*/ 390716 h 702087"/>
                      <a:gd name="connsiteX2" fmla="*/ 84677 w 362902"/>
                      <a:gd name="connsiteY2" fmla="*/ 318135 h 702087"/>
                      <a:gd name="connsiteX3" fmla="*/ 0 w 362902"/>
                      <a:gd name="connsiteY3" fmla="*/ 333089 h 702087"/>
                      <a:gd name="connsiteX4" fmla="*/ 68485 w 362902"/>
                      <a:gd name="connsiteY4" fmla="*/ 0 h 702087"/>
                      <a:gd name="connsiteX5" fmla="*/ 97631 w 362902"/>
                      <a:gd name="connsiteY5" fmla="*/ 42577 h 702087"/>
                      <a:gd name="connsiteX6" fmla="*/ 87821 w 362902"/>
                      <a:gd name="connsiteY6" fmla="*/ 224885 h 702087"/>
                      <a:gd name="connsiteX7" fmla="*/ 338233 w 362902"/>
                      <a:gd name="connsiteY7" fmla="*/ 585502 h 702087"/>
                      <a:gd name="connsiteX8" fmla="*/ 362903 w 362902"/>
                      <a:gd name="connsiteY8" fmla="*/ 702088 h 702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2902" h="702087">
                        <a:moveTo>
                          <a:pt x="362903" y="702088"/>
                        </a:moveTo>
                        <a:cubicBezTo>
                          <a:pt x="320516" y="567690"/>
                          <a:pt x="42386" y="390716"/>
                          <a:pt x="42386" y="390716"/>
                        </a:cubicBezTo>
                        <a:lnTo>
                          <a:pt x="84677" y="318135"/>
                        </a:lnTo>
                        <a:lnTo>
                          <a:pt x="0" y="333089"/>
                        </a:lnTo>
                        <a:cubicBezTo>
                          <a:pt x="0" y="333089"/>
                          <a:pt x="52292" y="234982"/>
                          <a:pt x="68485" y="0"/>
                        </a:cubicBezTo>
                        <a:lnTo>
                          <a:pt x="97631" y="42577"/>
                        </a:lnTo>
                        <a:cubicBezTo>
                          <a:pt x="88868" y="102679"/>
                          <a:pt x="79724" y="228791"/>
                          <a:pt x="87821" y="224885"/>
                        </a:cubicBezTo>
                        <a:cubicBezTo>
                          <a:pt x="97346" y="220313"/>
                          <a:pt x="310610" y="514350"/>
                          <a:pt x="338233" y="585502"/>
                        </a:cubicBezTo>
                        <a:cubicBezTo>
                          <a:pt x="353473" y="624745"/>
                          <a:pt x="362903" y="702088"/>
                          <a:pt x="362903" y="702088"/>
                        </a:cubicBezTo>
                        <a:close/>
                      </a:path>
                    </a:pathLst>
                  </a:custGeom>
                  <a:solidFill>
                    <a:srgbClr val="4472C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: Shape 60">
                    <a:extLst>
                      <a:ext uri="{FF2B5EF4-FFF2-40B4-BE49-F238E27FC236}">
                        <a16:creationId xmlns:a16="http://schemas.microsoft.com/office/drawing/2014/main" id="{826DD56A-8776-23BB-6C2E-5EE63F155DDA}"/>
                      </a:ext>
                    </a:extLst>
                  </p:cNvPr>
                  <p:cNvSpPr/>
                  <p:nvPr/>
                </p:nvSpPr>
                <p:spPr>
                  <a:xfrm>
                    <a:off x="5923406" y="1364456"/>
                    <a:ext cx="268414" cy="759809"/>
                  </a:xfrm>
                  <a:custGeom>
                    <a:avLst/>
                    <a:gdLst>
                      <a:gd name="connsiteX0" fmla="*/ 190024 w 268414"/>
                      <a:gd name="connsiteY0" fmla="*/ 315087 h 759809"/>
                      <a:gd name="connsiteX1" fmla="*/ 250793 w 268414"/>
                      <a:gd name="connsiteY1" fmla="*/ 343853 h 759809"/>
                      <a:gd name="connsiteX2" fmla="*/ 0 w 268414"/>
                      <a:gd name="connsiteY2" fmla="*/ 759809 h 759809"/>
                      <a:gd name="connsiteX3" fmla="*/ 18669 w 268414"/>
                      <a:gd name="connsiteY3" fmla="*/ 634365 h 759809"/>
                      <a:gd name="connsiteX4" fmla="*/ 176213 w 268414"/>
                      <a:gd name="connsiteY4" fmla="*/ 244221 h 759809"/>
                      <a:gd name="connsiteX5" fmla="*/ 129064 w 268414"/>
                      <a:gd name="connsiteY5" fmla="*/ 15240 h 759809"/>
                      <a:gd name="connsiteX6" fmla="*/ 142018 w 268414"/>
                      <a:gd name="connsiteY6" fmla="*/ 0 h 759809"/>
                      <a:gd name="connsiteX7" fmla="*/ 268414 w 268414"/>
                      <a:gd name="connsiteY7" fmla="*/ 292703 h 759809"/>
                      <a:gd name="connsiteX8" fmla="*/ 190024 w 268414"/>
                      <a:gd name="connsiteY8" fmla="*/ 315087 h 759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68414" h="759809">
                        <a:moveTo>
                          <a:pt x="190024" y="315087"/>
                        </a:moveTo>
                        <a:cubicBezTo>
                          <a:pt x="190024" y="315087"/>
                          <a:pt x="228409" y="329470"/>
                          <a:pt x="250793" y="343853"/>
                        </a:cubicBezTo>
                        <a:cubicBezTo>
                          <a:pt x="250793" y="343853"/>
                          <a:pt x="77057" y="574262"/>
                          <a:pt x="0" y="759809"/>
                        </a:cubicBezTo>
                        <a:cubicBezTo>
                          <a:pt x="0" y="759809"/>
                          <a:pt x="10954" y="665131"/>
                          <a:pt x="18669" y="634365"/>
                        </a:cubicBezTo>
                        <a:cubicBezTo>
                          <a:pt x="44101" y="532352"/>
                          <a:pt x="144971" y="279178"/>
                          <a:pt x="176213" y="244221"/>
                        </a:cubicBezTo>
                        <a:lnTo>
                          <a:pt x="129064" y="15240"/>
                        </a:lnTo>
                        <a:lnTo>
                          <a:pt x="142018" y="0"/>
                        </a:lnTo>
                        <a:cubicBezTo>
                          <a:pt x="167640" y="116776"/>
                          <a:pt x="268414" y="292703"/>
                          <a:pt x="268414" y="292703"/>
                        </a:cubicBezTo>
                        <a:lnTo>
                          <a:pt x="190024" y="315087"/>
                        </a:lnTo>
                        <a:close/>
                      </a:path>
                    </a:pathLst>
                  </a:custGeom>
                  <a:solidFill>
                    <a:srgbClr val="4472C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9" name="Graphic 3">
                  <a:extLst>
                    <a:ext uri="{FF2B5EF4-FFF2-40B4-BE49-F238E27FC236}">
                      <a16:creationId xmlns:a16="http://schemas.microsoft.com/office/drawing/2014/main" id="{16EA96C7-5351-D886-880C-494D02293CCA}"/>
                    </a:ext>
                  </a:extLst>
                </p:cNvPr>
                <p:cNvGrpSpPr/>
                <p:nvPr/>
              </p:nvGrpSpPr>
              <p:grpSpPr>
                <a:xfrm>
                  <a:off x="5590813" y="990611"/>
                  <a:ext cx="494052" cy="741021"/>
                  <a:chOff x="5590813" y="990611"/>
                  <a:chExt cx="494052" cy="741021"/>
                </a:xfrm>
              </p:grpSpPr>
              <p:sp>
                <p:nvSpPr>
                  <p:cNvPr id="80" name="Freeform: Shape 62">
                    <a:extLst>
                      <a:ext uri="{FF2B5EF4-FFF2-40B4-BE49-F238E27FC236}">
                        <a16:creationId xmlns:a16="http://schemas.microsoft.com/office/drawing/2014/main" id="{C9E00910-0CE5-F965-9DEB-577DDA1F90E5}"/>
                      </a:ext>
                    </a:extLst>
                  </p:cNvPr>
                  <p:cNvSpPr/>
                  <p:nvPr/>
                </p:nvSpPr>
                <p:spPr>
                  <a:xfrm>
                    <a:off x="5666707" y="1280064"/>
                    <a:ext cx="383155" cy="451568"/>
                  </a:xfrm>
                  <a:custGeom>
                    <a:avLst/>
                    <a:gdLst>
                      <a:gd name="connsiteX0" fmla="*/ 0 w 383155"/>
                      <a:gd name="connsiteY0" fmla="*/ 179165 h 451568"/>
                      <a:gd name="connsiteX1" fmla="*/ 227076 w 383155"/>
                      <a:gd name="connsiteY1" fmla="*/ 451294 h 451568"/>
                      <a:gd name="connsiteX2" fmla="*/ 380333 w 383155"/>
                      <a:gd name="connsiteY2" fmla="*/ 74962 h 451568"/>
                      <a:gd name="connsiteX3" fmla="*/ 253460 w 383155"/>
                      <a:gd name="connsiteY3" fmla="*/ 0 h 451568"/>
                      <a:gd name="connsiteX4" fmla="*/ 0 w 383155"/>
                      <a:gd name="connsiteY4" fmla="*/ 179165 h 451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3155" h="451568">
                        <a:moveTo>
                          <a:pt x="0" y="179165"/>
                        </a:moveTo>
                        <a:cubicBezTo>
                          <a:pt x="2667" y="238220"/>
                          <a:pt x="107156" y="460439"/>
                          <a:pt x="227076" y="451294"/>
                        </a:cubicBezTo>
                        <a:cubicBezTo>
                          <a:pt x="346996" y="442150"/>
                          <a:pt x="395954" y="113157"/>
                          <a:pt x="380333" y="74962"/>
                        </a:cubicBezTo>
                        <a:cubicBezTo>
                          <a:pt x="364712" y="36671"/>
                          <a:pt x="253460" y="0"/>
                          <a:pt x="253460" y="0"/>
                        </a:cubicBezTo>
                        <a:lnTo>
                          <a:pt x="0" y="179165"/>
                        </a:lnTo>
                        <a:close/>
                      </a:path>
                    </a:pathLst>
                  </a:custGeom>
                  <a:solidFill>
                    <a:srgbClr val="FEB7B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" name="Freeform: Shape 63">
                    <a:extLst>
                      <a:ext uri="{FF2B5EF4-FFF2-40B4-BE49-F238E27FC236}">
                        <a16:creationId xmlns:a16="http://schemas.microsoft.com/office/drawing/2014/main" id="{5971EA05-9CAE-E4A6-1488-04463FCA3528}"/>
                      </a:ext>
                    </a:extLst>
                  </p:cNvPr>
                  <p:cNvSpPr/>
                  <p:nvPr/>
                </p:nvSpPr>
                <p:spPr>
                  <a:xfrm>
                    <a:off x="5914231" y="1022263"/>
                    <a:ext cx="170634" cy="399922"/>
                  </a:xfrm>
                  <a:custGeom>
                    <a:avLst/>
                    <a:gdLst>
                      <a:gd name="connsiteX0" fmla="*/ 49371 w 170634"/>
                      <a:gd name="connsiteY0" fmla="*/ 279899 h 399922"/>
                      <a:gd name="connsiteX1" fmla="*/ 135667 w 170634"/>
                      <a:gd name="connsiteY1" fmla="*/ 396962 h 399922"/>
                      <a:gd name="connsiteX2" fmla="*/ 157194 w 170634"/>
                      <a:gd name="connsiteY2" fmla="*/ 165695 h 399922"/>
                      <a:gd name="connsiteX3" fmla="*/ 8699 w 170634"/>
                      <a:gd name="connsiteY3" fmla="*/ 15295 h 399922"/>
                      <a:gd name="connsiteX4" fmla="*/ 49371 w 170634"/>
                      <a:gd name="connsiteY4" fmla="*/ 279899 h 3999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0634" h="399922">
                        <a:moveTo>
                          <a:pt x="49371" y="279899"/>
                        </a:moveTo>
                        <a:cubicBezTo>
                          <a:pt x="56610" y="343907"/>
                          <a:pt x="130238" y="370387"/>
                          <a:pt x="135667" y="396962"/>
                        </a:cubicBezTo>
                        <a:cubicBezTo>
                          <a:pt x="141097" y="423441"/>
                          <a:pt x="195199" y="266279"/>
                          <a:pt x="157194" y="165695"/>
                        </a:cubicBezTo>
                        <a:cubicBezTo>
                          <a:pt x="119189" y="65111"/>
                          <a:pt x="42322" y="-40045"/>
                          <a:pt x="8699" y="15295"/>
                        </a:cubicBezTo>
                        <a:cubicBezTo>
                          <a:pt x="-24829" y="70540"/>
                          <a:pt x="49371" y="279899"/>
                          <a:pt x="49371" y="279899"/>
                        </a:cubicBezTo>
                        <a:close/>
                      </a:path>
                    </a:pathLst>
                  </a:custGeom>
                  <a:solidFill>
                    <a:srgbClr val="A67E5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" name="Freeform: Shape 64">
                    <a:extLst>
                      <a:ext uri="{FF2B5EF4-FFF2-40B4-BE49-F238E27FC236}">
                        <a16:creationId xmlns:a16="http://schemas.microsoft.com/office/drawing/2014/main" id="{55B2D800-2A6A-1BB7-63F0-BE5562DA9D3E}"/>
                      </a:ext>
                    </a:extLst>
                  </p:cNvPr>
                  <p:cNvSpPr/>
                  <p:nvPr/>
                </p:nvSpPr>
                <p:spPr>
                  <a:xfrm>
                    <a:off x="5590813" y="990611"/>
                    <a:ext cx="391740" cy="527673"/>
                  </a:xfrm>
                  <a:custGeom>
                    <a:avLst/>
                    <a:gdLst>
                      <a:gd name="connsiteX0" fmla="*/ 365550 w 391740"/>
                      <a:gd name="connsiteY0" fmla="*/ 91905 h 527673"/>
                      <a:gd name="connsiteX1" fmla="*/ 303923 w 391740"/>
                      <a:gd name="connsiteY1" fmla="*/ 464047 h 527673"/>
                      <a:gd name="connsiteX2" fmla="*/ 78561 w 391740"/>
                      <a:gd name="connsiteY2" fmla="*/ 527674 h 527673"/>
                      <a:gd name="connsiteX3" fmla="*/ 9696 w 391740"/>
                      <a:gd name="connsiteY3" fmla="*/ 192774 h 527673"/>
                      <a:gd name="connsiteX4" fmla="*/ 332688 w 391740"/>
                      <a:gd name="connsiteY4" fmla="*/ 15705 h 527673"/>
                      <a:gd name="connsiteX5" fmla="*/ 365550 w 391740"/>
                      <a:gd name="connsiteY5" fmla="*/ 91905 h 52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1740" h="527673">
                        <a:moveTo>
                          <a:pt x="365550" y="91905"/>
                        </a:moveTo>
                        <a:cubicBezTo>
                          <a:pt x="404507" y="298216"/>
                          <a:pt x="411746" y="400420"/>
                          <a:pt x="303923" y="464047"/>
                        </a:cubicBezTo>
                        <a:cubicBezTo>
                          <a:pt x="196100" y="527674"/>
                          <a:pt x="107898" y="435281"/>
                          <a:pt x="78561" y="527674"/>
                        </a:cubicBezTo>
                        <a:cubicBezTo>
                          <a:pt x="78561" y="527674"/>
                          <a:pt x="-32881" y="305170"/>
                          <a:pt x="9696" y="192774"/>
                        </a:cubicBezTo>
                        <a:cubicBezTo>
                          <a:pt x="52272" y="80379"/>
                          <a:pt x="188956" y="-44589"/>
                          <a:pt x="332688" y="15705"/>
                        </a:cubicBezTo>
                        <a:cubicBezTo>
                          <a:pt x="351167" y="21801"/>
                          <a:pt x="365550" y="91905"/>
                          <a:pt x="365550" y="91905"/>
                        </a:cubicBezTo>
                        <a:close/>
                      </a:path>
                    </a:pathLst>
                  </a:custGeom>
                  <a:solidFill>
                    <a:srgbClr val="C68C4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62" name="Graphic 3">
                <a:extLst>
                  <a:ext uri="{FF2B5EF4-FFF2-40B4-BE49-F238E27FC236}">
                    <a16:creationId xmlns:a16="http://schemas.microsoft.com/office/drawing/2014/main" id="{316BF2CF-AA64-387B-C271-C0DC9A431E09}"/>
                  </a:ext>
                </a:extLst>
              </p:cNvPr>
              <p:cNvGrpSpPr/>
              <p:nvPr/>
            </p:nvGrpSpPr>
            <p:grpSpPr>
              <a:xfrm>
                <a:off x="7191856" y="1457080"/>
                <a:ext cx="1419964" cy="2031641"/>
                <a:chOff x="7191856" y="1457080"/>
                <a:chExt cx="1419964" cy="2031641"/>
              </a:xfrm>
            </p:grpSpPr>
            <p:sp>
              <p:nvSpPr>
                <p:cNvPr id="63" name="Freeform: Shape 66">
                  <a:extLst>
                    <a:ext uri="{FF2B5EF4-FFF2-40B4-BE49-F238E27FC236}">
                      <a16:creationId xmlns:a16="http://schemas.microsoft.com/office/drawing/2014/main" id="{E10A9197-1F5A-B7B0-4969-D463D42E9B21}"/>
                    </a:ext>
                  </a:extLst>
                </p:cNvPr>
                <p:cNvSpPr/>
                <p:nvPr/>
              </p:nvSpPr>
              <p:spPr>
                <a:xfrm>
                  <a:off x="7688865" y="2575341"/>
                  <a:ext cx="393940" cy="257619"/>
                </a:xfrm>
                <a:custGeom>
                  <a:avLst/>
                  <a:gdLst>
                    <a:gd name="connsiteX0" fmla="*/ 0 w 393940"/>
                    <a:gd name="connsiteY0" fmla="*/ 102708 h 257619"/>
                    <a:gd name="connsiteX1" fmla="*/ 162306 w 393940"/>
                    <a:gd name="connsiteY1" fmla="*/ 256918 h 257619"/>
                    <a:gd name="connsiteX2" fmla="*/ 292037 w 393940"/>
                    <a:gd name="connsiteY2" fmla="*/ 180622 h 257619"/>
                    <a:gd name="connsiteX3" fmla="*/ 347472 w 393940"/>
                    <a:gd name="connsiteY3" fmla="*/ 135474 h 257619"/>
                    <a:gd name="connsiteX4" fmla="*/ 385572 w 393940"/>
                    <a:gd name="connsiteY4" fmla="*/ 100803 h 257619"/>
                    <a:gd name="connsiteX5" fmla="*/ 288512 w 393940"/>
                    <a:gd name="connsiteY5" fmla="*/ 35842 h 257619"/>
                    <a:gd name="connsiteX6" fmla="*/ 200692 w 393940"/>
                    <a:gd name="connsiteY6" fmla="*/ 409 h 257619"/>
                    <a:gd name="connsiteX7" fmla="*/ 85915 w 393940"/>
                    <a:gd name="connsiteY7" fmla="*/ 8982 h 257619"/>
                    <a:gd name="connsiteX8" fmla="*/ 0 w 393940"/>
                    <a:gd name="connsiteY8" fmla="*/ 102708 h 257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3940" h="257619">
                      <a:moveTo>
                        <a:pt x="0" y="102708"/>
                      </a:moveTo>
                      <a:cubicBezTo>
                        <a:pt x="82867" y="177479"/>
                        <a:pt x="128778" y="247488"/>
                        <a:pt x="162306" y="256918"/>
                      </a:cubicBezTo>
                      <a:cubicBezTo>
                        <a:pt x="195834" y="266347"/>
                        <a:pt x="282226" y="177574"/>
                        <a:pt x="292037" y="180622"/>
                      </a:cubicBezTo>
                      <a:cubicBezTo>
                        <a:pt x="301847" y="183670"/>
                        <a:pt x="354330" y="148428"/>
                        <a:pt x="347472" y="135474"/>
                      </a:cubicBezTo>
                      <a:cubicBezTo>
                        <a:pt x="347472" y="135474"/>
                        <a:pt x="417576" y="126425"/>
                        <a:pt x="385572" y="100803"/>
                      </a:cubicBezTo>
                      <a:cubicBezTo>
                        <a:pt x="353663" y="75181"/>
                        <a:pt x="320802" y="57369"/>
                        <a:pt x="288512" y="35842"/>
                      </a:cubicBezTo>
                      <a:cubicBezTo>
                        <a:pt x="256222" y="14316"/>
                        <a:pt x="242792" y="3076"/>
                        <a:pt x="200692" y="409"/>
                      </a:cubicBezTo>
                      <a:cubicBezTo>
                        <a:pt x="158591" y="-2258"/>
                        <a:pt x="85915" y="8982"/>
                        <a:pt x="85915" y="8982"/>
                      </a:cubicBezTo>
                      <a:lnTo>
                        <a:pt x="0" y="102708"/>
                      </a:lnTo>
                      <a:close/>
                    </a:path>
                  </a:pathLst>
                </a:custGeom>
                <a:solidFill>
                  <a:srgbClr val="7A2F1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7">
                  <a:extLst>
                    <a:ext uri="{FF2B5EF4-FFF2-40B4-BE49-F238E27FC236}">
                      <a16:creationId xmlns:a16="http://schemas.microsoft.com/office/drawing/2014/main" id="{D397C27F-AD77-21BD-6686-A6D571592C74}"/>
                    </a:ext>
                  </a:extLst>
                </p:cNvPr>
                <p:cNvSpPr/>
                <p:nvPr/>
              </p:nvSpPr>
              <p:spPr>
                <a:xfrm>
                  <a:off x="7350274" y="3117532"/>
                  <a:ext cx="355460" cy="371189"/>
                </a:xfrm>
                <a:custGeom>
                  <a:avLst/>
                  <a:gdLst>
                    <a:gd name="connsiteX0" fmla="*/ 231435 w 355460"/>
                    <a:gd name="connsiteY0" fmla="*/ 0 h 371189"/>
                    <a:gd name="connsiteX1" fmla="*/ 143614 w 355460"/>
                    <a:gd name="connsiteY1" fmla="*/ 82487 h 371189"/>
                    <a:gd name="connsiteX2" fmla="*/ 1787 w 355460"/>
                    <a:gd name="connsiteY2" fmla="*/ 275272 h 371189"/>
                    <a:gd name="connsiteX3" fmla="*/ 99609 w 355460"/>
                    <a:gd name="connsiteY3" fmla="*/ 214122 h 371189"/>
                    <a:gd name="connsiteX4" fmla="*/ 106562 w 355460"/>
                    <a:gd name="connsiteY4" fmla="*/ 304324 h 371189"/>
                    <a:gd name="connsiteX5" fmla="*/ 48650 w 355460"/>
                    <a:gd name="connsiteY5" fmla="*/ 273939 h 371189"/>
                    <a:gd name="connsiteX6" fmla="*/ 69033 w 355460"/>
                    <a:gd name="connsiteY6" fmla="*/ 335280 h 371189"/>
                    <a:gd name="connsiteX7" fmla="*/ 124088 w 355460"/>
                    <a:gd name="connsiteY7" fmla="*/ 371189 h 371189"/>
                    <a:gd name="connsiteX8" fmla="*/ 236769 w 355460"/>
                    <a:gd name="connsiteY8" fmla="*/ 301180 h 371189"/>
                    <a:gd name="connsiteX9" fmla="*/ 284584 w 355460"/>
                    <a:gd name="connsiteY9" fmla="*/ 174117 h 371189"/>
                    <a:gd name="connsiteX10" fmla="*/ 353831 w 355460"/>
                    <a:gd name="connsiteY10" fmla="*/ 114109 h 371189"/>
                    <a:gd name="connsiteX11" fmla="*/ 231435 w 355460"/>
                    <a:gd name="connsiteY11" fmla="*/ 0 h 371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55460" h="371189">
                      <a:moveTo>
                        <a:pt x="231435" y="0"/>
                      </a:moveTo>
                      <a:cubicBezTo>
                        <a:pt x="197049" y="57436"/>
                        <a:pt x="165426" y="68485"/>
                        <a:pt x="143614" y="82487"/>
                      </a:cubicBezTo>
                      <a:cubicBezTo>
                        <a:pt x="121802" y="96488"/>
                        <a:pt x="-17263" y="242888"/>
                        <a:pt x="1787" y="275272"/>
                      </a:cubicBezTo>
                      <a:cubicBezTo>
                        <a:pt x="20837" y="307753"/>
                        <a:pt x="92751" y="201263"/>
                        <a:pt x="99609" y="214122"/>
                      </a:cubicBezTo>
                      <a:cubicBezTo>
                        <a:pt x="106371" y="226981"/>
                        <a:pt x="111896" y="292608"/>
                        <a:pt x="106562" y="304324"/>
                      </a:cubicBezTo>
                      <a:cubicBezTo>
                        <a:pt x="101323" y="315944"/>
                        <a:pt x="59794" y="264985"/>
                        <a:pt x="48650" y="273939"/>
                      </a:cubicBezTo>
                      <a:cubicBezTo>
                        <a:pt x="37601" y="282988"/>
                        <a:pt x="53031" y="315563"/>
                        <a:pt x="69033" y="335280"/>
                      </a:cubicBezTo>
                      <a:cubicBezTo>
                        <a:pt x="85035" y="354997"/>
                        <a:pt x="124088" y="371189"/>
                        <a:pt x="124088" y="371189"/>
                      </a:cubicBezTo>
                      <a:lnTo>
                        <a:pt x="236769" y="301180"/>
                      </a:lnTo>
                      <a:cubicBezTo>
                        <a:pt x="236769" y="301180"/>
                        <a:pt x="249342" y="207931"/>
                        <a:pt x="284584" y="174117"/>
                      </a:cubicBezTo>
                      <a:cubicBezTo>
                        <a:pt x="319827" y="140398"/>
                        <a:pt x="364594" y="127444"/>
                        <a:pt x="353831" y="114109"/>
                      </a:cubicBezTo>
                      <a:cubicBezTo>
                        <a:pt x="343068" y="100965"/>
                        <a:pt x="231435" y="0"/>
                        <a:pt x="231435" y="0"/>
                      </a:cubicBezTo>
                      <a:close/>
                    </a:path>
                  </a:pathLst>
                </a:custGeom>
                <a:solidFill>
                  <a:srgbClr val="75351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8">
                  <a:extLst>
                    <a:ext uri="{FF2B5EF4-FFF2-40B4-BE49-F238E27FC236}">
                      <a16:creationId xmlns:a16="http://schemas.microsoft.com/office/drawing/2014/main" id="{B3212BE2-146E-A658-8ADB-E5368C499531}"/>
                    </a:ext>
                  </a:extLst>
                </p:cNvPr>
                <p:cNvSpPr/>
                <p:nvPr/>
              </p:nvSpPr>
              <p:spPr>
                <a:xfrm>
                  <a:off x="7191856" y="1770697"/>
                  <a:ext cx="655599" cy="986789"/>
                </a:xfrm>
                <a:custGeom>
                  <a:avLst/>
                  <a:gdLst>
                    <a:gd name="connsiteX0" fmla="*/ 382042 w 655599"/>
                    <a:gd name="connsiteY0" fmla="*/ 0 h 986789"/>
                    <a:gd name="connsiteX1" fmla="*/ 1518 w 655599"/>
                    <a:gd name="connsiteY1" fmla="*/ 405384 h 986789"/>
                    <a:gd name="connsiteX2" fmla="*/ 474434 w 655599"/>
                    <a:gd name="connsiteY2" fmla="*/ 986790 h 986789"/>
                    <a:gd name="connsiteX3" fmla="*/ 655600 w 655599"/>
                    <a:gd name="connsiteY3" fmla="*/ 802481 h 986789"/>
                    <a:gd name="connsiteX4" fmla="*/ 381851 w 655599"/>
                    <a:gd name="connsiteY4" fmla="*/ 498443 h 986789"/>
                    <a:gd name="connsiteX5" fmla="*/ 482626 w 655599"/>
                    <a:gd name="connsiteY5" fmla="*/ 404717 h 986789"/>
                    <a:gd name="connsiteX6" fmla="*/ 382042 w 655599"/>
                    <a:gd name="connsiteY6" fmla="*/ 0 h 9867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55599" h="986789">
                      <a:moveTo>
                        <a:pt x="382042" y="0"/>
                      </a:moveTo>
                      <a:cubicBezTo>
                        <a:pt x="221260" y="106108"/>
                        <a:pt x="34189" y="312420"/>
                        <a:pt x="1518" y="405384"/>
                      </a:cubicBezTo>
                      <a:cubicBezTo>
                        <a:pt x="-31153" y="498348"/>
                        <a:pt x="474434" y="986790"/>
                        <a:pt x="474434" y="986790"/>
                      </a:cubicBezTo>
                      <a:lnTo>
                        <a:pt x="655600" y="802481"/>
                      </a:lnTo>
                      <a:cubicBezTo>
                        <a:pt x="655600" y="802481"/>
                        <a:pt x="447383" y="597027"/>
                        <a:pt x="381851" y="498443"/>
                      </a:cubicBezTo>
                      <a:lnTo>
                        <a:pt x="482626" y="404717"/>
                      </a:lnTo>
                      <a:lnTo>
                        <a:pt x="38204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: Shape 69">
                  <a:extLst>
                    <a:ext uri="{FF2B5EF4-FFF2-40B4-BE49-F238E27FC236}">
                      <a16:creationId xmlns:a16="http://schemas.microsoft.com/office/drawing/2014/main" id="{5DB3AD4B-CAC3-816D-CE56-365884775CFF}"/>
                    </a:ext>
                  </a:extLst>
                </p:cNvPr>
                <p:cNvSpPr/>
                <p:nvPr/>
              </p:nvSpPr>
              <p:spPr>
                <a:xfrm>
                  <a:off x="7518081" y="1706308"/>
                  <a:ext cx="950383" cy="1600586"/>
                </a:xfrm>
                <a:custGeom>
                  <a:avLst/>
                  <a:gdLst>
                    <a:gd name="connsiteX0" fmla="*/ 693325 w 950383"/>
                    <a:gd name="connsiteY0" fmla="*/ 1116521 h 1600586"/>
                    <a:gd name="connsiteX1" fmla="*/ 614648 w 950383"/>
                    <a:gd name="connsiteY1" fmla="*/ 1217486 h 1600586"/>
                    <a:gd name="connsiteX2" fmla="*/ 198787 w 950383"/>
                    <a:gd name="connsiteY2" fmla="*/ 1600010 h 1600586"/>
                    <a:gd name="connsiteX3" fmla="*/ 0 w 950383"/>
                    <a:gd name="connsiteY3" fmla="*/ 1400366 h 1600586"/>
                    <a:gd name="connsiteX4" fmla="*/ 337757 w 950383"/>
                    <a:gd name="connsiteY4" fmla="*/ 1118235 h 1600586"/>
                    <a:gd name="connsiteX5" fmla="*/ 488918 w 950383"/>
                    <a:gd name="connsiteY5" fmla="*/ 916686 h 1600586"/>
                    <a:gd name="connsiteX6" fmla="*/ 279368 w 950383"/>
                    <a:gd name="connsiteY6" fmla="*/ 768668 h 1600586"/>
                    <a:gd name="connsiteX7" fmla="*/ 309372 w 950383"/>
                    <a:gd name="connsiteY7" fmla="*/ 602837 h 1600586"/>
                    <a:gd name="connsiteX8" fmla="*/ 377095 w 950383"/>
                    <a:gd name="connsiteY8" fmla="*/ 437483 h 1600586"/>
                    <a:gd name="connsiteX9" fmla="*/ 556355 w 950383"/>
                    <a:gd name="connsiteY9" fmla="*/ 0 h 1600586"/>
                    <a:gd name="connsiteX10" fmla="*/ 929354 w 950383"/>
                    <a:gd name="connsiteY10" fmla="*/ 270415 h 1600586"/>
                    <a:gd name="connsiteX11" fmla="*/ 693325 w 950383"/>
                    <a:gd name="connsiteY11" fmla="*/ 1116521 h 1600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50383" h="1600586">
                      <a:moveTo>
                        <a:pt x="693325" y="1116521"/>
                      </a:moveTo>
                      <a:cubicBezTo>
                        <a:pt x="669322" y="1149572"/>
                        <a:pt x="643128" y="1183196"/>
                        <a:pt x="614648" y="1217486"/>
                      </a:cubicBezTo>
                      <a:cubicBezTo>
                        <a:pt x="614648" y="1217486"/>
                        <a:pt x="213265" y="1617821"/>
                        <a:pt x="198787" y="1600010"/>
                      </a:cubicBezTo>
                      <a:cubicBezTo>
                        <a:pt x="184309" y="1582198"/>
                        <a:pt x="0" y="1400366"/>
                        <a:pt x="0" y="1400366"/>
                      </a:cubicBezTo>
                      <a:lnTo>
                        <a:pt x="337757" y="1118235"/>
                      </a:lnTo>
                      <a:lnTo>
                        <a:pt x="488918" y="916686"/>
                      </a:lnTo>
                      <a:cubicBezTo>
                        <a:pt x="424244" y="863727"/>
                        <a:pt x="354235" y="814292"/>
                        <a:pt x="279368" y="768668"/>
                      </a:cubicBezTo>
                      <a:lnTo>
                        <a:pt x="309372" y="602837"/>
                      </a:lnTo>
                      <a:lnTo>
                        <a:pt x="377095" y="437483"/>
                      </a:lnTo>
                      <a:lnTo>
                        <a:pt x="556355" y="0"/>
                      </a:lnTo>
                      <a:cubicBezTo>
                        <a:pt x="784098" y="98679"/>
                        <a:pt x="929354" y="270415"/>
                        <a:pt x="929354" y="270415"/>
                      </a:cubicBezTo>
                      <a:cubicBezTo>
                        <a:pt x="929354" y="270415"/>
                        <a:pt x="1054704" y="620268"/>
                        <a:pt x="693325" y="11165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70">
                  <a:extLst>
                    <a:ext uri="{FF2B5EF4-FFF2-40B4-BE49-F238E27FC236}">
                      <a16:creationId xmlns:a16="http://schemas.microsoft.com/office/drawing/2014/main" id="{63A91ACE-8CCA-226E-50B3-863602173EA1}"/>
                    </a:ext>
                  </a:extLst>
                </p:cNvPr>
                <p:cNvSpPr/>
                <p:nvPr/>
              </p:nvSpPr>
              <p:spPr>
                <a:xfrm>
                  <a:off x="8211406" y="1972532"/>
                  <a:ext cx="400415" cy="994995"/>
                </a:xfrm>
                <a:custGeom>
                  <a:avLst/>
                  <a:gdLst>
                    <a:gd name="connsiteX0" fmla="*/ 397955 w 400415"/>
                    <a:gd name="connsiteY0" fmla="*/ 563499 h 994995"/>
                    <a:gd name="connsiteX1" fmla="*/ 299752 w 400415"/>
                    <a:gd name="connsiteY1" fmla="*/ 849916 h 994995"/>
                    <a:gd name="connsiteX2" fmla="*/ 121920 w 400415"/>
                    <a:gd name="connsiteY2" fmla="*/ 994601 h 994995"/>
                    <a:gd name="connsiteX3" fmla="*/ 106585 w 400415"/>
                    <a:gd name="connsiteY3" fmla="*/ 994124 h 994995"/>
                    <a:gd name="connsiteX4" fmla="*/ 0 w 400415"/>
                    <a:gd name="connsiteY4" fmla="*/ 850297 h 994995"/>
                    <a:gd name="connsiteX5" fmla="*/ 234029 w 400415"/>
                    <a:gd name="connsiteY5" fmla="*/ 0 h 994995"/>
                    <a:gd name="connsiteX6" fmla="*/ 236220 w 400415"/>
                    <a:gd name="connsiteY6" fmla="*/ 4096 h 994995"/>
                    <a:gd name="connsiteX7" fmla="*/ 397955 w 400415"/>
                    <a:gd name="connsiteY7" fmla="*/ 563499 h 994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0415" h="994995">
                      <a:moveTo>
                        <a:pt x="397955" y="563499"/>
                      </a:moveTo>
                      <a:cubicBezTo>
                        <a:pt x="377190" y="764572"/>
                        <a:pt x="375380" y="788289"/>
                        <a:pt x="299752" y="849916"/>
                      </a:cubicBezTo>
                      <a:cubicBezTo>
                        <a:pt x="224028" y="911447"/>
                        <a:pt x="167354" y="987076"/>
                        <a:pt x="121920" y="994601"/>
                      </a:cubicBezTo>
                      <a:cubicBezTo>
                        <a:pt x="117538" y="995267"/>
                        <a:pt x="112300" y="995077"/>
                        <a:pt x="106585" y="994124"/>
                      </a:cubicBezTo>
                      <a:cubicBezTo>
                        <a:pt x="74867" y="944594"/>
                        <a:pt x="39148" y="896588"/>
                        <a:pt x="0" y="850297"/>
                      </a:cubicBezTo>
                      <a:cubicBezTo>
                        <a:pt x="0" y="850297"/>
                        <a:pt x="295656" y="505206"/>
                        <a:pt x="234029" y="0"/>
                      </a:cubicBezTo>
                      <a:cubicBezTo>
                        <a:pt x="234696" y="1429"/>
                        <a:pt x="235553" y="2667"/>
                        <a:pt x="236220" y="4096"/>
                      </a:cubicBezTo>
                      <a:cubicBezTo>
                        <a:pt x="304229" y="130874"/>
                        <a:pt x="418624" y="362331"/>
                        <a:pt x="397955" y="563499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eform: Shape 71">
                  <a:extLst>
                    <a:ext uri="{FF2B5EF4-FFF2-40B4-BE49-F238E27FC236}">
                      <a16:creationId xmlns:a16="http://schemas.microsoft.com/office/drawing/2014/main" id="{6A757E15-D24F-BBDA-9370-6BACE4913D86}"/>
                    </a:ext>
                  </a:extLst>
                </p:cNvPr>
                <p:cNvSpPr/>
                <p:nvPr/>
              </p:nvSpPr>
              <p:spPr>
                <a:xfrm>
                  <a:off x="7613903" y="2058066"/>
                  <a:ext cx="514350" cy="564927"/>
                </a:xfrm>
                <a:custGeom>
                  <a:avLst/>
                  <a:gdLst>
                    <a:gd name="connsiteX0" fmla="*/ 514350 w 514350"/>
                    <a:gd name="connsiteY0" fmla="*/ 0 h 564927"/>
                    <a:gd name="connsiteX1" fmla="*/ 393097 w 514350"/>
                    <a:gd name="connsiteY1" fmla="*/ 564928 h 564927"/>
                    <a:gd name="connsiteX2" fmla="*/ 183547 w 514350"/>
                    <a:gd name="connsiteY2" fmla="*/ 416909 h 564927"/>
                    <a:gd name="connsiteX3" fmla="*/ 103632 w 514350"/>
                    <a:gd name="connsiteY3" fmla="*/ 370713 h 564927"/>
                    <a:gd name="connsiteX4" fmla="*/ 0 w 514350"/>
                    <a:gd name="connsiteY4" fmla="*/ 78105 h 564927"/>
                    <a:gd name="connsiteX5" fmla="*/ 514350 w 514350"/>
                    <a:gd name="connsiteY5" fmla="*/ 0 h 564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4350" h="564927">
                      <a:moveTo>
                        <a:pt x="514350" y="0"/>
                      </a:moveTo>
                      <a:cubicBezTo>
                        <a:pt x="514350" y="264509"/>
                        <a:pt x="393097" y="564928"/>
                        <a:pt x="393097" y="564928"/>
                      </a:cubicBezTo>
                      <a:cubicBezTo>
                        <a:pt x="328422" y="511969"/>
                        <a:pt x="258413" y="462534"/>
                        <a:pt x="183547" y="416909"/>
                      </a:cubicBezTo>
                      <a:lnTo>
                        <a:pt x="103632" y="370713"/>
                      </a:lnTo>
                      <a:lnTo>
                        <a:pt x="0" y="78105"/>
                      </a:lnTo>
                      <a:lnTo>
                        <a:pt x="514350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Freeform: Shape 72">
                  <a:extLst>
                    <a:ext uri="{FF2B5EF4-FFF2-40B4-BE49-F238E27FC236}">
                      <a16:creationId xmlns:a16="http://schemas.microsoft.com/office/drawing/2014/main" id="{89A37B0A-A047-2B50-5383-C7596675AA39}"/>
                    </a:ext>
                  </a:extLst>
                </p:cNvPr>
                <p:cNvSpPr/>
                <p:nvPr/>
              </p:nvSpPr>
              <p:spPr>
                <a:xfrm>
                  <a:off x="7722678" y="2163508"/>
                  <a:ext cx="355092" cy="314896"/>
                </a:xfrm>
                <a:custGeom>
                  <a:avLst/>
                  <a:gdLst>
                    <a:gd name="connsiteX0" fmla="*/ 355092 w 355092"/>
                    <a:gd name="connsiteY0" fmla="*/ 0 h 314896"/>
                    <a:gd name="connsiteX1" fmla="*/ 148399 w 355092"/>
                    <a:gd name="connsiteY1" fmla="*/ 314896 h 314896"/>
                    <a:gd name="connsiteX2" fmla="*/ 0 w 355092"/>
                    <a:gd name="connsiteY2" fmla="*/ 87154 h 314896"/>
                    <a:gd name="connsiteX3" fmla="*/ 355092 w 355092"/>
                    <a:gd name="connsiteY3" fmla="*/ 0 h 314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5092" h="314896">
                      <a:moveTo>
                        <a:pt x="355092" y="0"/>
                      </a:moveTo>
                      <a:cubicBezTo>
                        <a:pt x="264128" y="240221"/>
                        <a:pt x="148399" y="314896"/>
                        <a:pt x="148399" y="314896"/>
                      </a:cubicBezTo>
                      <a:cubicBezTo>
                        <a:pt x="148399" y="314896"/>
                        <a:pt x="95" y="122396"/>
                        <a:pt x="0" y="87154"/>
                      </a:cubicBezTo>
                      <a:cubicBezTo>
                        <a:pt x="-95" y="51911"/>
                        <a:pt x="355092" y="0"/>
                        <a:pt x="355092" y="0"/>
                      </a:cubicBezTo>
                      <a:close/>
                    </a:path>
                  </a:pathLst>
                </a:custGeom>
                <a:solidFill>
                  <a:srgbClr val="FE442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70" name="Graphic 3">
                  <a:extLst>
                    <a:ext uri="{FF2B5EF4-FFF2-40B4-BE49-F238E27FC236}">
                      <a16:creationId xmlns:a16="http://schemas.microsoft.com/office/drawing/2014/main" id="{8A4B3B13-6F98-CF69-F5DF-6530DE6FA3FA}"/>
                    </a:ext>
                  </a:extLst>
                </p:cNvPr>
                <p:cNvGrpSpPr/>
                <p:nvPr/>
              </p:nvGrpSpPr>
              <p:grpSpPr>
                <a:xfrm>
                  <a:off x="7547457" y="1457080"/>
                  <a:ext cx="693221" cy="899804"/>
                  <a:chOff x="7547457" y="1457080"/>
                  <a:chExt cx="693221" cy="899804"/>
                </a:xfrm>
              </p:grpSpPr>
              <p:sp>
                <p:nvSpPr>
                  <p:cNvPr id="71" name="Freeform: Shape 74">
                    <a:extLst>
                      <a:ext uri="{FF2B5EF4-FFF2-40B4-BE49-F238E27FC236}">
                        <a16:creationId xmlns:a16="http://schemas.microsoft.com/office/drawing/2014/main" id="{3E4EDACF-510A-36F1-D83F-F88B1BCCB8D9}"/>
                      </a:ext>
                    </a:extLst>
                  </p:cNvPr>
                  <p:cNvSpPr/>
                  <p:nvPr/>
                </p:nvSpPr>
                <p:spPr>
                  <a:xfrm>
                    <a:off x="7613617" y="1965505"/>
                    <a:ext cx="452457" cy="391378"/>
                  </a:xfrm>
                  <a:custGeom>
                    <a:avLst/>
                    <a:gdLst>
                      <a:gd name="connsiteX0" fmla="*/ 0 w 452457"/>
                      <a:gd name="connsiteY0" fmla="*/ 133042 h 391378"/>
                      <a:gd name="connsiteX1" fmla="*/ 145352 w 452457"/>
                      <a:gd name="connsiteY1" fmla="*/ 390979 h 391378"/>
                      <a:gd name="connsiteX2" fmla="*/ 441103 w 452457"/>
                      <a:gd name="connsiteY2" fmla="*/ 235722 h 391378"/>
                      <a:gd name="connsiteX3" fmla="*/ 167640 w 452457"/>
                      <a:gd name="connsiteY3" fmla="*/ 2359 h 391378"/>
                      <a:gd name="connsiteX4" fmla="*/ 0 w 452457"/>
                      <a:gd name="connsiteY4" fmla="*/ 133042 h 391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2457" h="391378">
                        <a:moveTo>
                          <a:pt x="0" y="133042"/>
                        </a:moveTo>
                        <a:cubicBezTo>
                          <a:pt x="25527" y="236388"/>
                          <a:pt x="111157" y="387455"/>
                          <a:pt x="145352" y="390979"/>
                        </a:cubicBezTo>
                        <a:cubicBezTo>
                          <a:pt x="179546" y="394599"/>
                          <a:pt x="366332" y="376025"/>
                          <a:pt x="441103" y="235722"/>
                        </a:cubicBezTo>
                        <a:cubicBezTo>
                          <a:pt x="515874" y="95418"/>
                          <a:pt x="198025" y="-17929"/>
                          <a:pt x="167640" y="2359"/>
                        </a:cubicBezTo>
                        <a:cubicBezTo>
                          <a:pt x="137255" y="22647"/>
                          <a:pt x="0" y="133042"/>
                          <a:pt x="0" y="133042"/>
                        </a:cubicBezTo>
                        <a:close/>
                      </a:path>
                    </a:pathLst>
                  </a:custGeom>
                  <a:solidFill>
                    <a:srgbClr val="75351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" name="Freeform: Shape 75">
                    <a:extLst>
                      <a:ext uri="{FF2B5EF4-FFF2-40B4-BE49-F238E27FC236}">
                        <a16:creationId xmlns:a16="http://schemas.microsoft.com/office/drawing/2014/main" id="{8112A589-9EA6-015F-FEF8-B74F9B88F8B0}"/>
                      </a:ext>
                    </a:extLst>
                  </p:cNvPr>
                  <p:cNvSpPr/>
                  <p:nvPr/>
                </p:nvSpPr>
                <p:spPr>
                  <a:xfrm>
                    <a:off x="7838958" y="1507521"/>
                    <a:ext cx="401719" cy="747902"/>
                  </a:xfrm>
                  <a:custGeom>
                    <a:avLst/>
                    <a:gdLst>
                      <a:gd name="connsiteX0" fmla="*/ 142515 w 401719"/>
                      <a:gd name="connsiteY0" fmla="*/ 0 h 747902"/>
                      <a:gd name="connsiteX1" fmla="*/ 290343 w 401719"/>
                      <a:gd name="connsiteY1" fmla="*/ 50197 h 747902"/>
                      <a:gd name="connsiteX2" fmla="*/ 400356 w 401719"/>
                      <a:gd name="connsiteY2" fmla="*/ 269748 h 747902"/>
                      <a:gd name="connsiteX3" fmla="*/ 247099 w 401719"/>
                      <a:gd name="connsiteY3" fmla="*/ 679704 h 747902"/>
                      <a:gd name="connsiteX4" fmla="*/ 189949 w 401719"/>
                      <a:gd name="connsiteY4" fmla="*/ 747903 h 747902"/>
                      <a:gd name="connsiteX5" fmla="*/ 28595 w 401719"/>
                      <a:gd name="connsiteY5" fmla="*/ 552450 h 747902"/>
                      <a:gd name="connsiteX6" fmla="*/ 142515 w 401719"/>
                      <a:gd name="connsiteY6" fmla="*/ 0 h 7479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1719" h="747902">
                        <a:moveTo>
                          <a:pt x="142515" y="0"/>
                        </a:moveTo>
                        <a:cubicBezTo>
                          <a:pt x="207475" y="4667"/>
                          <a:pt x="261482" y="9906"/>
                          <a:pt x="290343" y="50197"/>
                        </a:cubicBezTo>
                        <a:cubicBezTo>
                          <a:pt x="319203" y="90488"/>
                          <a:pt x="388641" y="198310"/>
                          <a:pt x="400356" y="269748"/>
                        </a:cubicBezTo>
                        <a:cubicBezTo>
                          <a:pt x="411977" y="341185"/>
                          <a:pt x="348350" y="521208"/>
                          <a:pt x="247099" y="679704"/>
                        </a:cubicBezTo>
                        <a:cubicBezTo>
                          <a:pt x="220619" y="721233"/>
                          <a:pt x="189949" y="747903"/>
                          <a:pt x="189949" y="747903"/>
                        </a:cubicBezTo>
                        <a:cubicBezTo>
                          <a:pt x="189949" y="747903"/>
                          <a:pt x="133847" y="574072"/>
                          <a:pt x="28595" y="552450"/>
                        </a:cubicBezTo>
                        <a:cubicBezTo>
                          <a:pt x="-76656" y="530828"/>
                          <a:pt x="142515" y="0"/>
                          <a:pt x="142515" y="0"/>
                        </a:cubicBezTo>
                        <a:close/>
                      </a:path>
                    </a:pathLst>
                  </a:custGeom>
                  <a:solidFill>
                    <a:srgbClr val="19283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" name="Freeform: Shape 76">
                    <a:extLst>
                      <a:ext uri="{FF2B5EF4-FFF2-40B4-BE49-F238E27FC236}">
                        <a16:creationId xmlns:a16="http://schemas.microsoft.com/office/drawing/2014/main" id="{EFF4962D-C522-97DE-AFE1-6CE492040FBE}"/>
                      </a:ext>
                    </a:extLst>
                  </p:cNvPr>
                  <p:cNvSpPr/>
                  <p:nvPr/>
                </p:nvSpPr>
                <p:spPr>
                  <a:xfrm>
                    <a:off x="7547457" y="1457080"/>
                    <a:ext cx="499010" cy="706428"/>
                  </a:xfrm>
                  <a:custGeom>
                    <a:avLst/>
                    <a:gdLst>
                      <a:gd name="connsiteX0" fmla="*/ 323907 w 499010"/>
                      <a:gd name="connsiteY0" fmla="*/ 612131 h 706428"/>
                      <a:gd name="connsiteX1" fmla="*/ 45777 w 499010"/>
                      <a:gd name="connsiteY1" fmla="*/ 706428 h 706428"/>
                      <a:gd name="connsiteX2" fmla="*/ 8438 w 499010"/>
                      <a:gd name="connsiteY2" fmla="*/ 495545 h 706428"/>
                      <a:gd name="connsiteX3" fmla="*/ 79781 w 499010"/>
                      <a:gd name="connsiteY3" fmla="*/ 221320 h 706428"/>
                      <a:gd name="connsiteX4" fmla="*/ 446112 w 499010"/>
                      <a:gd name="connsiteY4" fmla="*/ 11770 h 706428"/>
                      <a:gd name="connsiteX5" fmla="*/ 498976 w 499010"/>
                      <a:gd name="connsiteY5" fmla="*/ 55109 h 706428"/>
                      <a:gd name="connsiteX6" fmla="*/ 323907 w 499010"/>
                      <a:gd name="connsiteY6" fmla="*/ 612131 h 706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9010" h="706428">
                        <a:moveTo>
                          <a:pt x="323907" y="612131"/>
                        </a:moveTo>
                        <a:cubicBezTo>
                          <a:pt x="184937" y="622704"/>
                          <a:pt x="91116" y="628800"/>
                          <a:pt x="45777" y="706428"/>
                        </a:cubicBezTo>
                        <a:cubicBezTo>
                          <a:pt x="45777" y="706428"/>
                          <a:pt x="-23565" y="561839"/>
                          <a:pt x="8438" y="495545"/>
                        </a:cubicBezTo>
                        <a:cubicBezTo>
                          <a:pt x="40443" y="429251"/>
                          <a:pt x="-25470" y="345526"/>
                          <a:pt x="79781" y="221320"/>
                        </a:cubicBezTo>
                        <a:cubicBezTo>
                          <a:pt x="185032" y="97114"/>
                          <a:pt x="403536" y="-41665"/>
                          <a:pt x="446112" y="11770"/>
                        </a:cubicBezTo>
                        <a:cubicBezTo>
                          <a:pt x="476878" y="50442"/>
                          <a:pt x="500024" y="26534"/>
                          <a:pt x="498976" y="55109"/>
                        </a:cubicBezTo>
                        <a:cubicBezTo>
                          <a:pt x="497928" y="83493"/>
                          <a:pt x="323907" y="612131"/>
                          <a:pt x="323907" y="612131"/>
                        </a:cubicBezTo>
                        <a:close/>
                      </a:path>
                    </a:pathLst>
                  </a:custGeom>
                  <a:solidFill>
                    <a:srgbClr val="171A2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6" name="Freeform: Shape 88">
              <a:extLst>
                <a:ext uri="{FF2B5EF4-FFF2-40B4-BE49-F238E27FC236}">
                  <a16:creationId xmlns:a16="http://schemas.microsoft.com/office/drawing/2014/main" id="{B6D266A2-11E1-7283-E995-E3E85A0EEF2C}"/>
                </a:ext>
              </a:extLst>
            </p:cNvPr>
            <p:cNvSpPr/>
            <p:nvPr/>
          </p:nvSpPr>
          <p:spPr>
            <a:xfrm flipV="1">
              <a:off x="1810715" y="1978421"/>
              <a:ext cx="3395802" cy="476797"/>
            </a:xfrm>
            <a:custGeom>
              <a:avLst/>
              <a:gdLst>
                <a:gd name="connsiteX0" fmla="*/ 2929198 w 2929197"/>
                <a:gd name="connsiteY0" fmla="*/ 576914 h 576913"/>
                <a:gd name="connsiteX1" fmla="*/ 2500419 w 2929197"/>
                <a:gd name="connsiteY1" fmla="*/ 576914 h 576913"/>
                <a:gd name="connsiteX2" fmla="*/ 1850733 w 2929197"/>
                <a:gd name="connsiteY2" fmla="*/ 0 h 576913"/>
                <a:gd name="connsiteX3" fmla="*/ 0 w 2929197"/>
                <a:gd name="connsiteY3" fmla="*/ 0 h 57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9197" h="576913">
                  <a:moveTo>
                    <a:pt x="2929198" y="576914"/>
                  </a:moveTo>
                  <a:lnTo>
                    <a:pt x="2500419" y="576914"/>
                  </a:lnTo>
                  <a:lnTo>
                    <a:pt x="1850733" y="0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accent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TextBox 90">
              <a:extLst>
                <a:ext uri="{FF2B5EF4-FFF2-40B4-BE49-F238E27FC236}">
                  <a16:creationId xmlns:a16="http://schemas.microsoft.com/office/drawing/2014/main" id="{7BF08F8E-9500-8361-081C-7956F23E5608}"/>
                </a:ext>
              </a:extLst>
            </p:cNvPr>
            <p:cNvSpPr txBox="1"/>
            <p:nvPr/>
          </p:nvSpPr>
          <p:spPr>
            <a:xfrm>
              <a:off x="8491220" y="3612972"/>
              <a:ext cx="1940856" cy="652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spc="0" baseline="0" dirty="0" err="1">
                  <a:solidFill>
                    <a:schemeClr val="accent2"/>
                  </a:solidFill>
                  <a:latin typeface="Calibri"/>
                  <a:cs typeface="Calibri"/>
                  <a:sym typeface="Calibri"/>
                  <a:rtl val="0"/>
                </a:rPr>
                <a:t>Voglia</a:t>
              </a:r>
              <a:r>
                <a:rPr lang="en-US" b="1" spc="0" baseline="0" dirty="0">
                  <a:solidFill>
                    <a:schemeClr val="accent2"/>
                  </a:solidFill>
                  <a:latin typeface="Calibri"/>
                  <a:cs typeface="Calibri"/>
                  <a:sym typeface="Calibri"/>
                  <a:rtl val="0"/>
                </a:rPr>
                <a:t> di </a:t>
              </a:r>
              <a:r>
                <a:rPr lang="en-US" b="1" spc="0" baseline="0" dirty="0" err="1">
                  <a:solidFill>
                    <a:schemeClr val="accent2"/>
                  </a:solidFill>
                  <a:latin typeface="Calibri"/>
                  <a:cs typeface="Calibri"/>
                  <a:sym typeface="Calibri"/>
                  <a:rtl val="0"/>
                </a:rPr>
                <a:t>mettersi</a:t>
              </a:r>
              <a:r>
                <a:rPr lang="en-US" b="1" spc="0" baseline="0" dirty="0">
                  <a:solidFill>
                    <a:schemeClr val="accent2"/>
                  </a:solidFill>
                  <a:latin typeface="Calibri"/>
                  <a:cs typeface="Calibri"/>
                  <a:sym typeface="Calibri"/>
                  <a:rtl val="0"/>
                </a:rPr>
                <a:t> in </a:t>
              </a:r>
              <a:r>
                <a:rPr lang="en-US" b="1" spc="0" baseline="0" dirty="0" err="1">
                  <a:solidFill>
                    <a:schemeClr val="accent2"/>
                  </a:solidFill>
                  <a:latin typeface="Calibri"/>
                  <a:cs typeface="Calibri"/>
                  <a:sym typeface="Calibri"/>
                  <a:rtl val="0"/>
                </a:rPr>
                <a:t>gioco</a:t>
              </a:r>
              <a:endParaRPr lang="en-US" b="1" spc="0" baseline="0" dirty="0">
                <a:solidFill>
                  <a:schemeClr val="accent2"/>
                </a:solidFill>
                <a:latin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7" name="TextBox 93">
              <a:extLst>
                <a:ext uri="{FF2B5EF4-FFF2-40B4-BE49-F238E27FC236}">
                  <a16:creationId xmlns:a16="http://schemas.microsoft.com/office/drawing/2014/main" id="{4DEA726F-B675-B5BE-35D3-1413EF7AF8C7}"/>
                </a:ext>
              </a:extLst>
            </p:cNvPr>
            <p:cNvSpPr txBox="1"/>
            <p:nvPr/>
          </p:nvSpPr>
          <p:spPr>
            <a:xfrm>
              <a:off x="8515903" y="1982047"/>
              <a:ext cx="1947652" cy="373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spc="0" baseline="0" dirty="0" err="1">
                  <a:solidFill>
                    <a:schemeClr val="accent5"/>
                  </a:solidFill>
                  <a:latin typeface="Calibri"/>
                  <a:cs typeface="Calibri"/>
                  <a:sym typeface="Calibri"/>
                  <a:rtl val="0"/>
                </a:rPr>
                <a:t>Proattività</a:t>
              </a:r>
              <a:endParaRPr lang="en-US" b="1" spc="0" baseline="0" dirty="0">
                <a:solidFill>
                  <a:schemeClr val="accent5"/>
                </a:solidFill>
                <a:latin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5" name="TextBox 96">
              <a:extLst>
                <a:ext uri="{FF2B5EF4-FFF2-40B4-BE49-F238E27FC236}">
                  <a16:creationId xmlns:a16="http://schemas.microsoft.com/office/drawing/2014/main" id="{27E1A1C3-7658-116A-2CF6-B8EA44A0F56D}"/>
                </a:ext>
              </a:extLst>
            </p:cNvPr>
            <p:cNvSpPr txBox="1"/>
            <p:nvPr/>
          </p:nvSpPr>
          <p:spPr>
            <a:xfrm>
              <a:off x="1844453" y="5203243"/>
              <a:ext cx="1801221" cy="373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spc="0" baseline="0" dirty="0" err="1">
                  <a:solidFill>
                    <a:schemeClr val="accent1"/>
                  </a:solidFill>
                  <a:latin typeface="Calibri"/>
                  <a:cs typeface="Calibri"/>
                  <a:sym typeface="Calibri"/>
                  <a:rtl val="0"/>
                </a:rPr>
                <a:t>Competenza</a:t>
              </a:r>
              <a:endParaRPr lang="en-US" b="1" spc="0" baseline="0" dirty="0">
                <a:solidFill>
                  <a:schemeClr val="accent1"/>
                </a:solidFill>
                <a:latin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3" name="TextBox 99">
              <a:extLst>
                <a:ext uri="{FF2B5EF4-FFF2-40B4-BE49-F238E27FC236}">
                  <a16:creationId xmlns:a16="http://schemas.microsoft.com/office/drawing/2014/main" id="{7A3738C8-2B7B-03A5-41BA-5D1C1FEFA030}"/>
                </a:ext>
              </a:extLst>
            </p:cNvPr>
            <p:cNvSpPr txBox="1"/>
            <p:nvPr/>
          </p:nvSpPr>
          <p:spPr>
            <a:xfrm>
              <a:off x="1833295" y="3664247"/>
              <a:ext cx="1669894" cy="373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0" baseline="0" dirty="0" err="1">
                  <a:solidFill>
                    <a:schemeClr val="accent6"/>
                  </a:solidFill>
                  <a:latin typeface="Calibri"/>
                  <a:cs typeface="Calibri"/>
                  <a:sym typeface="Calibri"/>
                  <a:rtl val="0"/>
                </a:rPr>
                <a:t>Professionalità</a:t>
              </a:r>
              <a:endParaRPr lang="en-US" b="1" spc="0" baseline="0" dirty="0">
                <a:solidFill>
                  <a:schemeClr val="accent6"/>
                </a:solidFill>
                <a:latin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41" name="TextBox 102">
              <a:extLst>
                <a:ext uri="{FF2B5EF4-FFF2-40B4-BE49-F238E27FC236}">
                  <a16:creationId xmlns:a16="http://schemas.microsoft.com/office/drawing/2014/main" id="{0A3A80BC-B240-A23A-0151-42323F753A00}"/>
                </a:ext>
              </a:extLst>
            </p:cNvPr>
            <p:cNvSpPr txBox="1"/>
            <p:nvPr/>
          </p:nvSpPr>
          <p:spPr>
            <a:xfrm>
              <a:off x="1825872" y="1991563"/>
              <a:ext cx="1946312" cy="373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0" baseline="0" dirty="0">
                  <a:solidFill>
                    <a:schemeClr val="accent4"/>
                  </a:solidFill>
                  <a:latin typeface="Calibri"/>
                  <a:cs typeface="Calibri"/>
                  <a:sym typeface="Calibri"/>
                  <a:rtl val="0"/>
                </a:rPr>
                <a:t>Spirito di </a:t>
              </a:r>
              <a:r>
                <a:rPr lang="en-US" b="1" spc="0" baseline="0" dirty="0" err="1">
                  <a:solidFill>
                    <a:schemeClr val="accent4"/>
                  </a:solidFill>
                  <a:latin typeface="Calibri"/>
                  <a:cs typeface="Calibri"/>
                  <a:sym typeface="Calibri"/>
                  <a:rtl val="0"/>
                </a:rPr>
                <a:t>squadra</a:t>
              </a:r>
              <a:endParaRPr lang="en-US" b="1" spc="0" baseline="0" dirty="0">
                <a:solidFill>
                  <a:schemeClr val="accent4"/>
                </a:solidFill>
                <a:latin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12" name="Freeform: Shape 104">
              <a:extLst>
                <a:ext uri="{FF2B5EF4-FFF2-40B4-BE49-F238E27FC236}">
                  <a16:creationId xmlns:a16="http://schemas.microsoft.com/office/drawing/2014/main" id="{0BF65D03-4C3C-2121-256E-1A3D91C72229}"/>
                </a:ext>
              </a:extLst>
            </p:cNvPr>
            <p:cNvSpPr/>
            <p:nvPr/>
          </p:nvSpPr>
          <p:spPr>
            <a:xfrm flipH="1">
              <a:off x="7779589" y="2584067"/>
              <a:ext cx="2613850" cy="476797"/>
            </a:xfrm>
            <a:custGeom>
              <a:avLst/>
              <a:gdLst>
                <a:gd name="connsiteX0" fmla="*/ 2929198 w 2929197"/>
                <a:gd name="connsiteY0" fmla="*/ 576914 h 576913"/>
                <a:gd name="connsiteX1" fmla="*/ 2500419 w 2929197"/>
                <a:gd name="connsiteY1" fmla="*/ 576914 h 576913"/>
                <a:gd name="connsiteX2" fmla="*/ 1850733 w 2929197"/>
                <a:gd name="connsiteY2" fmla="*/ 0 h 576913"/>
                <a:gd name="connsiteX3" fmla="*/ 0 w 2929197"/>
                <a:gd name="connsiteY3" fmla="*/ 0 h 57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9197" h="576913">
                  <a:moveTo>
                    <a:pt x="2929198" y="576914"/>
                  </a:moveTo>
                  <a:lnTo>
                    <a:pt x="2500419" y="576914"/>
                  </a:lnTo>
                  <a:lnTo>
                    <a:pt x="1850733" y="0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accent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05">
              <a:extLst>
                <a:ext uri="{FF2B5EF4-FFF2-40B4-BE49-F238E27FC236}">
                  <a16:creationId xmlns:a16="http://schemas.microsoft.com/office/drawing/2014/main" id="{03046077-356D-6DC6-BA5D-1DE1AF274737}"/>
                </a:ext>
              </a:extLst>
            </p:cNvPr>
            <p:cNvSpPr/>
            <p:nvPr/>
          </p:nvSpPr>
          <p:spPr>
            <a:xfrm flipV="1">
              <a:off x="1824273" y="3741550"/>
              <a:ext cx="2560032" cy="476797"/>
            </a:xfrm>
            <a:custGeom>
              <a:avLst/>
              <a:gdLst>
                <a:gd name="connsiteX0" fmla="*/ 2929198 w 2929197"/>
                <a:gd name="connsiteY0" fmla="*/ 576914 h 576913"/>
                <a:gd name="connsiteX1" fmla="*/ 2500419 w 2929197"/>
                <a:gd name="connsiteY1" fmla="*/ 576914 h 576913"/>
                <a:gd name="connsiteX2" fmla="*/ 1850733 w 2929197"/>
                <a:gd name="connsiteY2" fmla="*/ 0 h 576913"/>
                <a:gd name="connsiteX3" fmla="*/ 0 w 2929197"/>
                <a:gd name="connsiteY3" fmla="*/ 0 h 57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9197" h="576913">
                  <a:moveTo>
                    <a:pt x="2929198" y="576914"/>
                  </a:moveTo>
                  <a:lnTo>
                    <a:pt x="2500419" y="576914"/>
                  </a:lnTo>
                  <a:lnTo>
                    <a:pt x="1850733" y="0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accent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06">
              <a:extLst>
                <a:ext uri="{FF2B5EF4-FFF2-40B4-BE49-F238E27FC236}">
                  <a16:creationId xmlns:a16="http://schemas.microsoft.com/office/drawing/2014/main" id="{633B471A-6597-C0B2-63D0-5A93EDC5AB9B}"/>
                </a:ext>
              </a:extLst>
            </p:cNvPr>
            <p:cNvSpPr/>
            <p:nvPr/>
          </p:nvSpPr>
          <p:spPr>
            <a:xfrm flipH="1">
              <a:off x="7750447" y="4280087"/>
              <a:ext cx="2656546" cy="476797"/>
            </a:xfrm>
            <a:custGeom>
              <a:avLst/>
              <a:gdLst>
                <a:gd name="connsiteX0" fmla="*/ 2929198 w 2929197"/>
                <a:gd name="connsiteY0" fmla="*/ 576914 h 576913"/>
                <a:gd name="connsiteX1" fmla="*/ 2500419 w 2929197"/>
                <a:gd name="connsiteY1" fmla="*/ 576914 h 576913"/>
                <a:gd name="connsiteX2" fmla="*/ 1850733 w 2929197"/>
                <a:gd name="connsiteY2" fmla="*/ 0 h 576913"/>
                <a:gd name="connsiteX3" fmla="*/ 0 w 2929197"/>
                <a:gd name="connsiteY3" fmla="*/ 0 h 57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9197" h="576913">
                  <a:moveTo>
                    <a:pt x="2929198" y="576914"/>
                  </a:moveTo>
                  <a:lnTo>
                    <a:pt x="2500419" y="576914"/>
                  </a:lnTo>
                  <a:lnTo>
                    <a:pt x="1850733" y="0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accent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Rectangle 110">
              <a:extLst>
                <a:ext uri="{FF2B5EF4-FFF2-40B4-BE49-F238E27FC236}">
                  <a16:creationId xmlns:a16="http://schemas.microsoft.com/office/drawing/2014/main" id="{777D6D0B-8DF4-330E-96E8-EB9F36709B0F}"/>
                </a:ext>
              </a:extLst>
            </p:cNvPr>
            <p:cNvSpPr/>
            <p:nvPr/>
          </p:nvSpPr>
          <p:spPr>
            <a:xfrm>
              <a:off x="10510255" y="1991204"/>
              <a:ext cx="502241" cy="502241"/>
            </a:xfrm>
            <a:prstGeom prst="rect">
              <a:avLst/>
            </a:prstGeom>
            <a:solidFill>
              <a:schemeClr val="accent5"/>
            </a:solidFill>
            <a:ln w="23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ectangle 111">
              <a:extLst>
                <a:ext uri="{FF2B5EF4-FFF2-40B4-BE49-F238E27FC236}">
                  <a16:creationId xmlns:a16="http://schemas.microsoft.com/office/drawing/2014/main" id="{B9359838-32A8-9436-229A-C7EA8F86211A}"/>
                </a:ext>
              </a:extLst>
            </p:cNvPr>
            <p:cNvSpPr/>
            <p:nvPr/>
          </p:nvSpPr>
          <p:spPr>
            <a:xfrm>
              <a:off x="1178379" y="5153140"/>
              <a:ext cx="502241" cy="502241"/>
            </a:xfrm>
            <a:prstGeom prst="rect">
              <a:avLst/>
            </a:prstGeom>
            <a:solidFill>
              <a:schemeClr val="accent1"/>
            </a:solidFill>
            <a:ln w="23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Rectangle 112">
              <a:extLst>
                <a:ext uri="{FF2B5EF4-FFF2-40B4-BE49-F238E27FC236}">
                  <a16:creationId xmlns:a16="http://schemas.microsoft.com/office/drawing/2014/main" id="{E3C21FE4-51EF-4FCB-57E4-515A1B2FAD1E}"/>
                </a:ext>
              </a:extLst>
            </p:cNvPr>
            <p:cNvSpPr/>
            <p:nvPr/>
          </p:nvSpPr>
          <p:spPr>
            <a:xfrm>
              <a:off x="1178379" y="1961241"/>
              <a:ext cx="502241" cy="502241"/>
            </a:xfrm>
            <a:prstGeom prst="rect">
              <a:avLst/>
            </a:prstGeom>
            <a:solidFill>
              <a:schemeClr val="accent4"/>
            </a:solidFill>
            <a:ln w="23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Rectangle 113">
              <a:extLst>
                <a:ext uri="{FF2B5EF4-FFF2-40B4-BE49-F238E27FC236}">
                  <a16:creationId xmlns:a16="http://schemas.microsoft.com/office/drawing/2014/main" id="{7C1C797F-844B-5F06-0D90-F2CF52CC41E5}"/>
                </a:ext>
              </a:extLst>
            </p:cNvPr>
            <p:cNvSpPr/>
            <p:nvPr/>
          </p:nvSpPr>
          <p:spPr>
            <a:xfrm>
              <a:off x="1178379" y="3592042"/>
              <a:ext cx="502241" cy="502241"/>
            </a:xfrm>
            <a:prstGeom prst="rect">
              <a:avLst/>
            </a:prstGeom>
            <a:solidFill>
              <a:schemeClr val="accent6"/>
            </a:solidFill>
            <a:ln w="23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Rectangle 114">
              <a:extLst>
                <a:ext uri="{FF2B5EF4-FFF2-40B4-BE49-F238E27FC236}">
                  <a16:creationId xmlns:a16="http://schemas.microsoft.com/office/drawing/2014/main" id="{DEA4568D-EBCE-6FCD-935C-6F7456733896}"/>
                </a:ext>
              </a:extLst>
            </p:cNvPr>
            <p:cNvSpPr/>
            <p:nvPr/>
          </p:nvSpPr>
          <p:spPr>
            <a:xfrm>
              <a:off x="10494889" y="3767647"/>
              <a:ext cx="502241" cy="502241"/>
            </a:xfrm>
            <a:prstGeom prst="rect">
              <a:avLst/>
            </a:prstGeom>
            <a:solidFill>
              <a:schemeClr val="accent2"/>
            </a:solidFill>
            <a:ln w="23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D71F622B-52A2-4155-8ACA-4807C383E258}"/>
                </a:ext>
              </a:extLst>
            </p:cNvPr>
            <p:cNvSpPr/>
            <p:nvPr/>
          </p:nvSpPr>
          <p:spPr>
            <a:xfrm>
              <a:off x="10566048" y="3838148"/>
              <a:ext cx="359923" cy="361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2" h="20258" extrusionOk="0">
                  <a:moveTo>
                    <a:pt x="14891" y="12761"/>
                  </a:moveTo>
                  <a:cubicBezTo>
                    <a:pt x="14795" y="12568"/>
                    <a:pt x="14988" y="12375"/>
                    <a:pt x="14988" y="12375"/>
                  </a:cubicBezTo>
                  <a:cubicBezTo>
                    <a:pt x="18960" y="8133"/>
                    <a:pt x="21478" y="2443"/>
                    <a:pt x="19638" y="611"/>
                  </a:cubicBezTo>
                  <a:cubicBezTo>
                    <a:pt x="17797" y="-1221"/>
                    <a:pt x="12276" y="1286"/>
                    <a:pt x="8014" y="5240"/>
                  </a:cubicBezTo>
                  <a:cubicBezTo>
                    <a:pt x="7917" y="5336"/>
                    <a:pt x="7724" y="5433"/>
                    <a:pt x="7433" y="5433"/>
                  </a:cubicBezTo>
                  <a:cubicBezTo>
                    <a:pt x="6174" y="5047"/>
                    <a:pt x="6174" y="5047"/>
                    <a:pt x="6174" y="5047"/>
                  </a:cubicBezTo>
                  <a:cubicBezTo>
                    <a:pt x="5787" y="4950"/>
                    <a:pt x="5302" y="5143"/>
                    <a:pt x="5012" y="5433"/>
                  </a:cubicBezTo>
                  <a:cubicBezTo>
                    <a:pt x="169" y="10254"/>
                    <a:pt x="169" y="10254"/>
                    <a:pt x="169" y="10254"/>
                  </a:cubicBezTo>
                  <a:cubicBezTo>
                    <a:pt x="-122" y="10543"/>
                    <a:pt x="-25" y="10736"/>
                    <a:pt x="362" y="10833"/>
                  </a:cubicBezTo>
                  <a:cubicBezTo>
                    <a:pt x="3849" y="11411"/>
                    <a:pt x="3849" y="11411"/>
                    <a:pt x="3849" y="11411"/>
                  </a:cubicBezTo>
                  <a:cubicBezTo>
                    <a:pt x="4237" y="11411"/>
                    <a:pt x="4721" y="11315"/>
                    <a:pt x="5012" y="11025"/>
                  </a:cubicBezTo>
                  <a:cubicBezTo>
                    <a:pt x="5012" y="11025"/>
                    <a:pt x="5205" y="10833"/>
                    <a:pt x="5399" y="11025"/>
                  </a:cubicBezTo>
                  <a:cubicBezTo>
                    <a:pt x="6368" y="11990"/>
                    <a:pt x="8208" y="13918"/>
                    <a:pt x="9177" y="14883"/>
                  </a:cubicBezTo>
                  <a:cubicBezTo>
                    <a:pt x="9370" y="14979"/>
                    <a:pt x="9177" y="15172"/>
                    <a:pt x="9177" y="15172"/>
                  </a:cubicBezTo>
                  <a:cubicBezTo>
                    <a:pt x="8983" y="15461"/>
                    <a:pt x="8789" y="16040"/>
                    <a:pt x="8789" y="16329"/>
                  </a:cubicBezTo>
                  <a:cubicBezTo>
                    <a:pt x="9370" y="19897"/>
                    <a:pt x="9370" y="19897"/>
                    <a:pt x="9370" y="19897"/>
                  </a:cubicBezTo>
                  <a:cubicBezTo>
                    <a:pt x="9467" y="20283"/>
                    <a:pt x="9758" y="20379"/>
                    <a:pt x="9952" y="20090"/>
                  </a:cubicBezTo>
                  <a:cubicBezTo>
                    <a:pt x="14891" y="15172"/>
                    <a:pt x="14891" y="15172"/>
                    <a:pt x="14891" y="15172"/>
                  </a:cubicBezTo>
                  <a:cubicBezTo>
                    <a:pt x="15085" y="14979"/>
                    <a:pt x="15279" y="14400"/>
                    <a:pt x="15182" y="14111"/>
                  </a:cubicBezTo>
                  <a:lnTo>
                    <a:pt x="14891" y="12761"/>
                  </a:lnTo>
                  <a:close/>
                  <a:moveTo>
                    <a:pt x="13826" y="6493"/>
                  </a:moveTo>
                  <a:cubicBezTo>
                    <a:pt x="12954" y="5722"/>
                    <a:pt x="12954" y="4372"/>
                    <a:pt x="13826" y="3600"/>
                  </a:cubicBezTo>
                  <a:cubicBezTo>
                    <a:pt x="14601" y="2733"/>
                    <a:pt x="15957" y="2733"/>
                    <a:pt x="16732" y="3600"/>
                  </a:cubicBezTo>
                  <a:cubicBezTo>
                    <a:pt x="17604" y="4372"/>
                    <a:pt x="17604" y="5722"/>
                    <a:pt x="16732" y="6493"/>
                  </a:cubicBezTo>
                  <a:cubicBezTo>
                    <a:pt x="15957" y="7361"/>
                    <a:pt x="14601" y="7361"/>
                    <a:pt x="13826" y="649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9" rIns="45719"/>
            <a:lstStyle/>
            <a:p>
              <a:pPr algn="l" defTabSz="914400">
                <a:defRPr sz="1800" b="0">
                  <a:solidFill>
                    <a:srgbClr val="32363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3" name="Freeform: Shape 131">
              <a:extLst>
                <a:ext uri="{FF2B5EF4-FFF2-40B4-BE49-F238E27FC236}">
                  <a16:creationId xmlns:a16="http://schemas.microsoft.com/office/drawing/2014/main" id="{FD311CD2-223F-48D1-79D2-73D8BE435F02}"/>
                </a:ext>
              </a:extLst>
            </p:cNvPr>
            <p:cNvSpPr/>
            <p:nvPr/>
          </p:nvSpPr>
          <p:spPr>
            <a:xfrm flipV="1">
              <a:off x="1787586" y="5326396"/>
              <a:ext cx="2568547" cy="476797"/>
            </a:xfrm>
            <a:custGeom>
              <a:avLst/>
              <a:gdLst>
                <a:gd name="connsiteX0" fmla="*/ 2929198 w 2929197"/>
                <a:gd name="connsiteY0" fmla="*/ 576914 h 576913"/>
                <a:gd name="connsiteX1" fmla="*/ 2500419 w 2929197"/>
                <a:gd name="connsiteY1" fmla="*/ 576914 h 576913"/>
                <a:gd name="connsiteX2" fmla="*/ 1850733 w 2929197"/>
                <a:gd name="connsiteY2" fmla="*/ 0 h 576913"/>
                <a:gd name="connsiteX3" fmla="*/ 0 w 2929197"/>
                <a:gd name="connsiteY3" fmla="*/ 0 h 57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9197" h="576913">
                  <a:moveTo>
                    <a:pt x="2929198" y="576914"/>
                  </a:moveTo>
                  <a:lnTo>
                    <a:pt x="2500419" y="576914"/>
                  </a:lnTo>
                  <a:lnTo>
                    <a:pt x="1850733" y="0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accent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aphic 133">
              <a:extLst>
                <a:ext uri="{FF2B5EF4-FFF2-40B4-BE49-F238E27FC236}">
                  <a16:creationId xmlns:a16="http://schemas.microsoft.com/office/drawing/2014/main" id="{F2171226-AF34-04E3-4C5B-9CE2EED32420}"/>
                </a:ext>
              </a:extLst>
            </p:cNvPr>
            <p:cNvGrpSpPr/>
            <p:nvPr/>
          </p:nvGrpSpPr>
          <p:grpSpPr>
            <a:xfrm>
              <a:off x="10618500" y="2088851"/>
              <a:ext cx="289276" cy="273653"/>
              <a:chOff x="10618500" y="2088851"/>
              <a:chExt cx="289276" cy="273653"/>
            </a:xfrm>
            <a:solidFill>
              <a:schemeClr val="bg1"/>
            </a:solidFill>
          </p:grpSpPr>
          <p:sp>
            <p:nvSpPr>
              <p:cNvPr id="26" name="Freeform: Shape 138">
                <a:extLst>
                  <a:ext uri="{FF2B5EF4-FFF2-40B4-BE49-F238E27FC236}">
                    <a16:creationId xmlns:a16="http://schemas.microsoft.com/office/drawing/2014/main" id="{3E706216-3FAD-F9D2-1FE1-E97F4C176670}"/>
                  </a:ext>
                </a:extLst>
              </p:cNvPr>
              <p:cNvSpPr/>
              <p:nvPr/>
            </p:nvSpPr>
            <p:spPr>
              <a:xfrm>
                <a:off x="10660505" y="2211057"/>
                <a:ext cx="53816" cy="42671"/>
              </a:xfrm>
              <a:custGeom>
                <a:avLst/>
                <a:gdLst>
                  <a:gd name="connsiteX0" fmla="*/ 53816 w 53816"/>
                  <a:gd name="connsiteY0" fmla="*/ 34481 h 42671"/>
                  <a:gd name="connsiteX1" fmla="*/ 47339 w 53816"/>
                  <a:gd name="connsiteY1" fmla="*/ 42672 h 42671"/>
                  <a:gd name="connsiteX2" fmla="*/ 8192 w 53816"/>
                  <a:gd name="connsiteY2" fmla="*/ 42672 h 42671"/>
                  <a:gd name="connsiteX3" fmla="*/ 0 w 53816"/>
                  <a:gd name="connsiteY3" fmla="*/ 34481 h 42671"/>
                  <a:gd name="connsiteX4" fmla="*/ 0 w 53816"/>
                  <a:gd name="connsiteY4" fmla="*/ 8192 h 42671"/>
                  <a:gd name="connsiteX5" fmla="*/ 8192 w 53816"/>
                  <a:gd name="connsiteY5" fmla="*/ 0 h 42671"/>
                  <a:gd name="connsiteX6" fmla="*/ 47339 w 53816"/>
                  <a:gd name="connsiteY6" fmla="*/ 0 h 42671"/>
                  <a:gd name="connsiteX7" fmla="*/ 53816 w 53816"/>
                  <a:gd name="connsiteY7" fmla="*/ 8192 h 42671"/>
                  <a:gd name="connsiteX8" fmla="*/ 53816 w 53816"/>
                  <a:gd name="connsiteY8" fmla="*/ 34481 h 42671"/>
                  <a:gd name="connsiteX9" fmla="*/ 53816 w 53816"/>
                  <a:gd name="connsiteY9" fmla="*/ 34481 h 42671"/>
                  <a:gd name="connsiteX10" fmla="*/ 53816 w 53816"/>
                  <a:gd name="connsiteY10" fmla="*/ 34481 h 4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816" h="42671">
                    <a:moveTo>
                      <a:pt x="53816" y="34481"/>
                    </a:moveTo>
                    <a:cubicBezTo>
                      <a:pt x="53816" y="39433"/>
                      <a:pt x="50578" y="42672"/>
                      <a:pt x="47339" y="42672"/>
                    </a:cubicBezTo>
                    <a:cubicBezTo>
                      <a:pt x="8192" y="42672"/>
                      <a:pt x="8192" y="42672"/>
                      <a:pt x="8192" y="42672"/>
                    </a:cubicBezTo>
                    <a:cubicBezTo>
                      <a:pt x="3334" y="42672"/>
                      <a:pt x="0" y="39433"/>
                      <a:pt x="0" y="34481"/>
                    </a:cubicBezTo>
                    <a:cubicBezTo>
                      <a:pt x="0" y="8192"/>
                      <a:pt x="0" y="8192"/>
                      <a:pt x="0" y="8192"/>
                    </a:cubicBezTo>
                    <a:cubicBezTo>
                      <a:pt x="0" y="4953"/>
                      <a:pt x="3239" y="0"/>
                      <a:pt x="8192" y="0"/>
                    </a:cubicBezTo>
                    <a:cubicBezTo>
                      <a:pt x="47339" y="0"/>
                      <a:pt x="47339" y="0"/>
                      <a:pt x="47339" y="0"/>
                    </a:cubicBezTo>
                    <a:cubicBezTo>
                      <a:pt x="50578" y="0"/>
                      <a:pt x="53816" y="4953"/>
                      <a:pt x="53816" y="8192"/>
                    </a:cubicBezTo>
                    <a:lnTo>
                      <a:pt x="53816" y="34481"/>
                    </a:lnTo>
                    <a:lnTo>
                      <a:pt x="53816" y="34481"/>
                    </a:lnTo>
                    <a:lnTo>
                      <a:pt x="53816" y="344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139">
                <a:extLst>
                  <a:ext uri="{FF2B5EF4-FFF2-40B4-BE49-F238E27FC236}">
                    <a16:creationId xmlns:a16="http://schemas.microsoft.com/office/drawing/2014/main" id="{80E2A270-A260-9E6E-D200-9153F4FC7571}"/>
                  </a:ext>
                </a:extLst>
              </p:cNvPr>
              <p:cNvSpPr/>
              <p:nvPr/>
            </p:nvSpPr>
            <p:spPr>
              <a:xfrm>
                <a:off x="10660505" y="2280018"/>
                <a:ext cx="53816" cy="42672"/>
              </a:xfrm>
              <a:custGeom>
                <a:avLst/>
                <a:gdLst>
                  <a:gd name="connsiteX0" fmla="*/ 53816 w 53816"/>
                  <a:gd name="connsiteY0" fmla="*/ 34481 h 42672"/>
                  <a:gd name="connsiteX1" fmla="*/ 47339 w 53816"/>
                  <a:gd name="connsiteY1" fmla="*/ 42672 h 42672"/>
                  <a:gd name="connsiteX2" fmla="*/ 8192 w 53816"/>
                  <a:gd name="connsiteY2" fmla="*/ 42672 h 42672"/>
                  <a:gd name="connsiteX3" fmla="*/ 0 w 53816"/>
                  <a:gd name="connsiteY3" fmla="*/ 34481 h 42672"/>
                  <a:gd name="connsiteX4" fmla="*/ 0 w 53816"/>
                  <a:gd name="connsiteY4" fmla="*/ 8192 h 42672"/>
                  <a:gd name="connsiteX5" fmla="*/ 8192 w 53816"/>
                  <a:gd name="connsiteY5" fmla="*/ 0 h 42672"/>
                  <a:gd name="connsiteX6" fmla="*/ 47339 w 53816"/>
                  <a:gd name="connsiteY6" fmla="*/ 0 h 42672"/>
                  <a:gd name="connsiteX7" fmla="*/ 53816 w 53816"/>
                  <a:gd name="connsiteY7" fmla="*/ 8192 h 42672"/>
                  <a:gd name="connsiteX8" fmla="*/ 53816 w 53816"/>
                  <a:gd name="connsiteY8" fmla="*/ 34481 h 42672"/>
                  <a:gd name="connsiteX9" fmla="*/ 53816 w 53816"/>
                  <a:gd name="connsiteY9" fmla="*/ 34481 h 42672"/>
                  <a:gd name="connsiteX10" fmla="*/ 53816 w 53816"/>
                  <a:gd name="connsiteY10" fmla="*/ 34481 h 42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816" h="42672">
                    <a:moveTo>
                      <a:pt x="53816" y="34481"/>
                    </a:moveTo>
                    <a:cubicBezTo>
                      <a:pt x="53816" y="39434"/>
                      <a:pt x="50578" y="42672"/>
                      <a:pt x="47339" y="42672"/>
                    </a:cubicBezTo>
                    <a:cubicBezTo>
                      <a:pt x="8192" y="42672"/>
                      <a:pt x="8192" y="42672"/>
                      <a:pt x="8192" y="42672"/>
                    </a:cubicBezTo>
                    <a:cubicBezTo>
                      <a:pt x="3334" y="42672"/>
                      <a:pt x="0" y="39434"/>
                      <a:pt x="0" y="34481"/>
                    </a:cubicBezTo>
                    <a:cubicBezTo>
                      <a:pt x="0" y="8192"/>
                      <a:pt x="0" y="8192"/>
                      <a:pt x="0" y="8192"/>
                    </a:cubicBezTo>
                    <a:cubicBezTo>
                      <a:pt x="0" y="4953"/>
                      <a:pt x="3239" y="0"/>
                      <a:pt x="8192" y="0"/>
                    </a:cubicBezTo>
                    <a:cubicBezTo>
                      <a:pt x="47339" y="0"/>
                      <a:pt x="47339" y="0"/>
                      <a:pt x="47339" y="0"/>
                    </a:cubicBezTo>
                    <a:cubicBezTo>
                      <a:pt x="50578" y="0"/>
                      <a:pt x="53816" y="4953"/>
                      <a:pt x="53816" y="8192"/>
                    </a:cubicBezTo>
                    <a:lnTo>
                      <a:pt x="53816" y="34481"/>
                    </a:lnTo>
                    <a:lnTo>
                      <a:pt x="53816" y="34481"/>
                    </a:lnTo>
                    <a:lnTo>
                      <a:pt x="53816" y="344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140">
                <a:extLst>
                  <a:ext uri="{FF2B5EF4-FFF2-40B4-BE49-F238E27FC236}">
                    <a16:creationId xmlns:a16="http://schemas.microsoft.com/office/drawing/2014/main" id="{C6BF0542-1276-DBFB-189E-0D991639C4B2}"/>
                  </a:ext>
                </a:extLst>
              </p:cNvPr>
              <p:cNvSpPr/>
              <p:nvPr/>
            </p:nvSpPr>
            <p:spPr>
              <a:xfrm>
                <a:off x="10736609" y="2211057"/>
                <a:ext cx="54292" cy="42671"/>
              </a:xfrm>
              <a:custGeom>
                <a:avLst/>
                <a:gdLst>
                  <a:gd name="connsiteX0" fmla="*/ 54293 w 54292"/>
                  <a:gd name="connsiteY0" fmla="*/ 34481 h 42671"/>
                  <a:gd name="connsiteX1" fmla="*/ 46101 w 54292"/>
                  <a:gd name="connsiteY1" fmla="*/ 42672 h 42671"/>
                  <a:gd name="connsiteX2" fmla="*/ 6572 w 54292"/>
                  <a:gd name="connsiteY2" fmla="*/ 42672 h 42671"/>
                  <a:gd name="connsiteX3" fmla="*/ 0 w 54292"/>
                  <a:gd name="connsiteY3" fmla="*/ 34481 h 42671"/>
                  <a:gd name="connsiteX4" fmla="*/ 0 w 54292"/>
                  <a:gd name="connsiteY4" fmla="*/ 8192 h 42671"/>
                  <a:gd name="connsiteX5" fmla="*/ 6572 w 54292"/>
                  <a:gd name="connsiteY5" fmla="*/ 0 h 42671"/>
                  <a:gd name="connsiteX6" fmla="*/ 46101 w 54292"/>
                  <a:gd name="connsiteY6" fmla="*/ 0 h 42671"/>
                  <a:gd name="connsiteX7" fmla="*/ 54293 w 54292"/>
                  <a:gd name="connsiteY7" fmla="*/ 8192 h 42671"/>
                  <a:gd name="connsiteX8" fmla="*/ 54293 w 54292"/>
                  <a:gd name="connsiteY8" fmla="*/ 34481 h 42671"/>
                  <a:gd name="connsiteX9" fmla="*/ 54293 w 54292"/>
                  <a:gd name="connsiteY9" fmla="*/ 34481 h 42671"/>
                  <a:gd name="connsiteX10" fmla="*/ 54293 w 54292"/>
                  <a:gd name="connsiteY10" fmla="*/ 34481 h 4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292" h="42671">
                    <a:moveTo>
                      <a:pt x="54293" y="34481"/>
                    </a:moveTo>
                    <a:cubicBezTo>
                      <a:pt x="54293" y="39433"/>
                      <a:pt x="50959" y="42672"/>
                      <a:pt x="46101" y="42672"/>
                    </a:cubicBezTo>
                    <a:cubicBezTo>
                      <a:pt x="6572" y="42672"/>
                      <a:pt x="6572" y="42672"/>
                      <a:pt x="6572" y="42672"/>
                    </a:cubicBezTo>
                    <a:cubicBezTo>
                      <a:pt x="3239" y="42672"/>
                      <a:pt x="0" y="39433"/>
                      <a:pt x="0" y="34481"/>
                    </a:cubicBezTo>
                    <a:cubicBezTo>
                      <a:pt x="0" y="8192"/>
                      <a:pt x="0" y="8192"/>
                      <a:pt x="0" y="8192"/>
                    </a:cubicBezTo>
                    <a:cubicBezTo>
                      <a:pt x="0" y="4953"/>
                      <a:pt x="3334" y="0"/>
                      <a:pt x="6572" y="0"/>
                    </a:cubicBezTo>
                    <a:cubicBezTo>
                      <a:pt x="46101" y="0"/>
                      <a:pt x="46101" y="0"/>
                      <a:pt x="46101" y="0"/>
                    </a:cubicBezTo>
                    <a:cubicBezTo>
                      <a:pt x="51054" y="0"/>
                      <a:pt x="54293" y="4953"/>
                      <a:pt x="54293" y="8192"/>
                    </a:cubicBezTo>
                    <a:lnTo>
                      <a:pt x="54293" y="34481"/>
                    </a:lnTo>
                    <a:lnTo>
                      <a:pt x="54293" y="34481"/>
                    </a:lnTo>
                    <a:lnTo>
                      <a:pt x="54293" y="344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141">
                <a:extLst>
                  <a:ext uri="{FF2B5EF4-FFF2-40B4-BE49-F238E27FC236}">
                    <a16:creationId xmlns:a16="http://schemas.microsoft.com/office/drawing/2014/main" id="{C11618A8-02AA-A773-E43F-E00B47B6A69A}"/>
                  </a:ext>
                </a:extLst>
              </p:cNvPr>
              <p:cNvSpPr/>
              <p:nvPr/>
            </p:nvSpPr>
            <p:spPr>
              <a:xfrm>
                <a:off x="10736609" y="2280018"/>
                <a:ext cx="54292" cy="42672"/>
              </a:xfrm>
              <a:custGeom>
                <a:avLst/>
                <a:gdLst>
                  <a:gd name="connsiteX0" fmla="*/ 54293 w 54292"/>
                  <a:gd name="connsiteY0" fmla="*/ 34481 h 42672"/>
                  <a:gd name="connsiteX1" fmla="*/ 46101 w 54292"/>
                  <a:gd name="connsiteY1" fmla="*/ 42672 h 42672"/>
                  <a:gd name="connsiteX2" fmla="*/ 6572 w 54292"/>
                  <a:gd name="connsiteY2" fmla="*/ 42672 h 42672"/>
                  <a:gd name="connsiteX3" fmla="*/ 0 w 54292"/>
                  <a:gd name="connsiteY3" fmla="*/ 34481 h 42672"/>
                  <a:gd name="connsiteX4" fmla="*/ 0 w 54292"/>
                  <a:gd name="connsiteY4" fmla="*/ 8192 h 42672"/>
                  <a:gd name="connsiteX5" fmla="*/ 6572 w 54292"/>
                  <a:gd name="connsiteY5" fmla="*/ 0 h 42672"/>
                  <a:gd name="connsiteX6" fmla="*/ 46101 w 54292"/>
                  <a:gd name="connsiteY6" fmla="*/ 0 h 42672"/>
                  <a:gd name="connsiteX7" fmla="*/ 54293 w 54292"/>
                  <a:gd name="connsiteY7" fmla="*/ 8192 h 42672"/>
                  <a:gd name="connsiteX8" fmla="*/ 54293 w 54292"/>
                  <a:gd name="connsiteY8" fmla="*/ 34481 h 42672"/>
                  <a:gd name="connsiteX9" fmla="*/ 54293 w 54292"/>
                  <a:gd name="connsiteY9" fmla="*/ 34481 h 42672"/>
                  <a:gd name="connsiteX10" fmla="*/ 54293 w 54292"/>
                  <a:gd name="connsiteY10" fmla="*/ 34481 h 42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292" h="42672">
                    <a:moveTo>
                      <a:pt x="54293" y="34481"/>
                    </a:moveTo>
                    <a:cubicBezTo>
                      <a:pt x="54293" y="39434"/>
                      <a:pt x="50959" y="42672"/>
                      <a:pt x="46101" y="42672"/>
                    </a:cubicBezTo>
                    <a:cubicBezTo>
                      <a:pt x="6572" y="42672"/>
                      <a:pt x="6572" y="42672"/>
                      <a:pt x="6572" y="42672"/>
                    </a:cubicBezTo>
                    <a:cubicBezTo>
                      <a:pt x="3239" y="42672"/>
                      <a:pt x="0" y="39434"/>
                      <a:pt x="0" y="34481"/>
                    </a:cubicBezTo>
                    <a:cubicBezTo>
                      <a:pt x="0" y="8192"/>
                      <a:pt x="0" y="8192"/>
                      <a:pt x="0" y="8192"/>
                    </a:cubicBezTo>
                    <a:cubicBezTo>
                      <a:pt x="0" y="4953"/>
                      <a:pt x="3334" y="0"/>
                      <a:pt x="6572" y="0"/>
                    </a:cubicBezTo>
                    <a:cubicBezTo>
                      <a:pt x="46101" y="0"/>
                      <a:pt x="46101" y="0"/>
                      <a:pt x="46101" y="0"/>
                    </a:cubicBezTo>
                    <a:cubicBezTo>
                      <a:pt x="51054" y="0"/>
                      <a:pt x="54293" y="4953"/>
                      <a:pt x="54293" y="8192"/>
                    </a:cubicBezTo>
                    <a:lnTo>
                      <a:pt x="54293" y="34481"/>
                    </a:lnTo>
                    <a:lnTo>
                      <a:pt x="54293" y="34481"/>
                    </a:lnTo>
                    <a:lnTo>
                      <a:pt x="54293" y="344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142">
                <a:extLst>
                  <a:ext uri="{FF2B5EF4-FFF2-40B4-BE49-F238E27FC236}">
                    <a16:creationId xmlns:a16="http://schemas.microsoft.com/office/drawing/2014/main" id="{F19B43A6-111A-B418-0422-074A4BB610A5}"/>
                  </a:ext>
                </a:extLst>
              </p:cNvPr>
              <p:cNvSpPr/>
              <p:nvPr/>
            </p:nvSpPr>
            <p:spPr>
              <a:xfrm>
                <a:off x="10810714" y="2211057"/>
                <a:ext cx="53816" cy="42671"/>
              </a:xfrm>
              <a:custGeom>
                <a:avLst/>
                <a:gdLst>
                  <a:gd name="connsiteX0" fmla="*/ 53816 w 53816"/>
                  <a:gd name="connsiteY0" fmla="*/ 34481 h 42671"/>
                  <a:gd name="connsiteX1" fmla="*/ 45625 w 53816"/>
                  <a:gd name="connsiteY1" fmla="*/ 42672 h 42671"/>
                  <a:gd name="connsiteX2" fmla="*/ 6477 w 53816"/>
                  <a:gd name="connsiteY2" fmla="*/ 42672 h 42671"/>
                  <a:gd name="connsiteX3" fmla="*/ 0 w 53816"/>
                  <a:gd name="connsiteY3" fmla="*/ 34481 h 42671"/>
                  <a:gd name="connsiteX4" fmla="*/ 0 w 53816"/>
                  <a:gd name="connsiteY4" fmla="*/ 8192 h 42671"/>
                  <a:gd name="connsiteX5" fmla="*/ 6477 w 53816"/>
                  <a:gd name="connsiteY5" fmla="*/ 0 h 42671"/>
                  <a:gd name="connsiteX6" fmla="*/ 45625 w 53816"/>
                  <a:gd name="connsiteY6" fmla="*/ 0 h 42671"/>
                  <a:gd name="connsiteX7" fmla="*/ 53816 w 53816"/>
                  <a:gd name="connsiteY7" fmla="*/ 8192 h 42671"/>
                  <a:gd name="connsiteX8" fmla="*/ 53816 w 53816"/>
                  <a:gd name="connsiteY8" fmla="*/ 34481 h 42671"/>
                  <a:gd name="connsiteX9" fmla="*/ 53816 w 53816"/>
                  <a:gd name="connsiteY9" fmla="*/ 34481 h 42671"/>
                  <a:gd name="connsiteX10" fmla="*/ 53816 w 53816"/>
                  <a:gd name="connsiteY10" fmla="*/ 34481 h 4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816" h="42671">
                    <a:moveTo>
                      <a:pt x="53816" y="34481"/>
                    </a:moveTo>
                    <a:cubicBezTo>
                      <a:pt x="53816" y="39433"/>
                      <a:pt x="50578" y="42672"/>
                      <a:pt x="45625" y="42672"/>
                    </a:cubicBezTo>
                    <a:cubicBezTo>
                      <a:pt x="6477" y="42672"/>
                      <a:pt x="6477" y="42672"/>
                      <a:pt x="6477" y="42672"/>
                    </a:cubicBezTo>
                    <a:cubicBezTo>
                      <a:pt x="3239" y="42672"/>
                      <a:pt x="0" y="39433"/>
                      <a:pt x="0" y="34481"/>
                    </a:cubicBezTo>
                    <a:cubicBezTo>
                      <a:pt x="0" y="8192"/>
                      <a:pt x="0" y="8192"/>
                      <a:pt x="0" y="8192"/>
                    </a:cubicBezTo>
                    <a:cubicBezTo>
                      <a:pt x="0" y="4953"/>
                      <a:pt x="3239" y="0"/>
                      <a:pt x="6477" y="0"/>
                    </a:cubicBezTo>
                    <a:cubicBezTo>
                      <a:pt x="45625" y="0"/>
                      <a:pt x="45625" y="0"/>
                      <a:pt x="45625" y="0"/>
                    </a:cubicBezTo>
                    <a:cubicBezTo>
                      <a:pt x="50482" y="0"/>
                      <a:pt x="53816" y="4953"/>
                      <a:pt x="53816" y="8192"/>
                    </a:cubicBezTo>
                    <a:lnTo>
                      <a:pt x="53816" y="34481"/>
                    </a:lnTo>
                    <a:lnTo>
                      <a:pt x="53816" y="34481"/>
                    </a:lnTo>
                    <a:lnTo>
                      <a:pt x="53816" y="344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143">
                <a:extLst>
                  <a:ext uri="{FF2B5EF4-FFF2-40B4-BE49-F238E27FC236}">
                    <a16:creationId xmlns:a16="http://schemas.microsoft.com/office/drawing/2014/main" id="{3227FFE5-AF14-46C5-74A7-4DFF29938EE1}"/>
                  </a:ext>
                </a:extLst>
              </p:cNvPr>
              <p:cNvSpPr/>
              <p:nvPr/>
            </p:nvSpPr>
            <p:spPr>
              <a:xfrm>
                <a:off x="10810714" y="2280018"/>
                <a:ext cx="53816" cy="42672"/>
              </a:xfrm>
              <a:custGeom>
                <a:avLst/>
                <a:gdLst>
                  <a:gd name="connsiteX0" fmla="*/ 53816 w 53816"/>
                  <a:gd name="connsiteY0" fmla="*/ 34481 h 42672"/>
                  <a:gd name="connsiteX1" fmla="*/ 45625 w 53816"/>
                  <a:gd name="connsiteY1" fmla="*/ 42672 h 42672"/>
                  <a:gd name="connsiteX2" fmla="*/ 6477 w 53816"/>
                  <a:gd name="connsiteY2" fmla="*/ 42672 h 42672"/>
                  <a:gd name="connsiteX3" fmla="*/ 0 w 53816"/>
                  <a:gd name="connsiteY3" fmla="*/ 34481 h 42672"/>
                  <a:gd name="connsiteX4" fmla="*/ 0 w 53816"/>
                  <a:gd name="connsiteY4" fmla="*/ 8192 h 42672"/>
                  <a:gd name="connsiteX5" fmla="*/ 6477 w 53816"/>
                  <a:gd name="connsiteY5" fmla="*/ 0 h 42672"/>
                  <a:gd name="connsiteX6" fmla="*/ 45625 w 53816"/>
                  <a:gd name="connsiteY6" fmla="*/ 0 h 42672"/>
                  <a:gd name="connsiteX7" fmla="*/ 53816 w 53816"/>
                  <a:gd name="connsiteY7" fmla="*/ 8192 h 42672"/>
                  <a:gd name="connsiteX8" fmla="*/ 53816 w 53816"/>
                  <a:gd name="connsiteY8" fmla="*/ 34481 h 42672"/>
                  <a:gd name="connsiteX9" fmla="*/ 53816 w 53816"/>
                  <a:gd name="connsiteY9" fmla="*/ 34481 h 42672"/>
                  <a:gd name="connsiteX10" fmla="*/ 53816 w 53816"/>
                  <a:gd name="connsiteY10" fmla="*/ 34481 h 42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816" h="42672">
                    <a:moveTo>
                      <a:pt x="53816" y="34481"/>
                    </a:moveTo>
                    <a:cubicBezTo>
                      <a:pt x="53816" y="39434"/>
                      <a:pt x="50578" y="42672"/>
                      <a:pt x="45625" y="42672"/>
                    </a:cubicBezTo>
                    <a:cubicBezTo>
                      <a:pt x="6477" y="42672"/>
                      <a:pt x="6477" y="42672"/>
                      <a:pt x="6477" y="42672"/>
                    </a:cubicBezTo>
                    <a:cubicBezTo>
                      <a:pt x="3239" y="42672"/>
                      <a:pt x="0" y="39434"/>
                      <a:pt x="0" y="34481"/>
                    </a:cubicBezTo>
                    <a:cubicBezTo>
                      <a:pt x="0" y="8192"/>
                      <a:pt x="0" y="8192"/>
                      <a:pt x="0" y="8192"/>
                    </a:cubicBezTo>
                    <a:cubicBezTo>
                      <a:pt x="0" y="4953"/>
                      <a:pt x="3239" y="0"/>
                      <a:pt x="6477" y="0"/>
                    </a:cubicBezTo>
                    <a:cubicBezTo>
                      <a:pt x="45625" y="0"/>
                      <a:pt x="45625" y="0"/>
                      <a:pt x="45625" y="0"/>
                    </a:cubicBezTo>
                    <a:cubicBezTo>
                      <a:pt x="50482" y="0"/>
                      <a:pt x="53816" y="4953"/>
                      <a:pt x="53816" y="8192"/>
                    </a:cubicBezTo>
                    <a:lnTo>
                      <a:pt x="53816" y="34481"/>
                    </a:lnTo>
                    <a:lnTo>
                      <a:pt x="53816" y="34481"/>
                    </a:lnTo>
                    <a:lnTo>
                      <a:pt x="53816" y="344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144">
                <a:extLst>
                  <a:ext uri="{FF2B5EF4-FFF2-40B4-BE49-F238E27FC236}">
                    <a16:creationId xmlns:a16="http://schemas.microsoft.com/office/drawing/2014/main" id="{9CF5AE23-21BF-04A2-62B5-8D83089E9FCE}"/>
                  </a:ext>
                </a:extLst>
              </p:cNvPr>
              <p:cNvSpPr/>
              <p:nvPr/>
            </p:nvSpPr>
            <p:spPr>
              <a:xfrm>
                <a:off x="10672887" y="2088947"/>
                <a:ext cx="34480" cy="64389"/>
              </a:xfrm>
              <a:custGeom>
                <a:avLst/>
                <a:gdLst>
                  <a:gd name="connsiteX0" fmla="*/ 8192 w 34480"/>
                  <a:gd name="connsiteY0" fmla="*/ 64294 h 64389"/>
                  <a:gd name="connsiteX1" fmla="*/ 0 w 34480"/>
                  <a:gd name="connsiteY1" fmla="*/ 54388 h 64389"/>
                  <a:gd name="connsiteX2" fmla="*/ 0 w 34480"/>
                  <a:gd name="connsiteY2" fmla="*/ 8192 h 64389"/>
                  <a:gd name="connsiteX3" fmla="*/ 8192 w 34480"/>
                  <a:gd name="connsiteY3" fmla="*/ 0 h 64389"/>
                  <a:gd name="connsiteX4" fmla="*/ 26289 w 34480"/>
                  <a:gd name="connsiteY4" fmla="*/ 0 h 64389"/>
                  <a:gd name="connsiteX5" fmla="*/ 34481 w 34480"/>
                  <a:gd name="connsiteY5" fmla="*/ 8287 h 64389"/>
                  <a:gd name="connsiteX6" fmla="*/ 34481 w 34480"/>
                  <a:gd name="connsiteY6" fmla="*/ 54483 h 64389"/>
                  <a:gd name="connsiteX7" fmla="*/ 26289 w 34480"/>
                  <a:gd name="connsiteY7" fmla="*/ 64389 h 64389"/>
                  <a:gd name="connsiteX8" fmla="*/ 8192 w 34480"/>
                  <a:gd name="connsiteY8" fmla="*/ 64389 h 64389"/>
                  <a:gd name="connsiteX9" fmla="*/ 8192 w 34480"/>
                  <a:gd name="connsiteY9" fmla="*/ 64294 h 64389"/>
                  <a:gd name="connsiteX10" fmla="*/ 8192 w 34480"/>
                  <a:gd name="connsiteY10" fmla="*/ 64294 h 64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480" h="64389">
                    <a:moveTo>
                      <a:pt x="8192" y="64294"/>
                    </a:moveTo>
                    <a:cubicBezTo>
                      <a:pt x="3239" y="64294"/>
                      <a:pt x="0" y="59341"/>
                      <a:pt x="0" y="54388"/>
                    </a:cubicBezTo>
                    <a:cubicBezTo>
                      <a:pt x="0" y="8192"/>
                      <a:pt x="0" y="8192"/>
                      <a:pt x="0" y="8192"/>
                    </a:cubicBezTo>
                    <a:cubicBezTo>
                      <a:pt x="0" y="3334"/>
                      <a:pt x="3239" y="0"/>
                      <a:pt x="8192" y="0"/>
                    </a:cubicBezTo>
                    <a:cubicBezTo>
                      <a:pt x="26289" y="0"/>
                      <a:pt x="26289" y="0"/>
                      <a:pt x="26289" y="0"/>
                    </a:cubicBezTo>
                    <a:cubicBezTo>
                      <a:pt x="31242" y="0"/>
                      <a:pt x="34481" y="3334"/>
                      <a:pt x="34481" y="8287"/>
                    </a:cubicBezTo>
                    <a:cubicBezTo>
                      <a:pt x="34481" y="54483"/>
                      <a:pt x="34481" y="54483"/>
                      <a:pt x="34481" y="54483"/>
                    </a:cubicBezTo>
                    <a:cubicBezTo>
                      <a:pt x="34481" y="59436"/>
                      <a:pt x="31242" y="64389"/>
                      <a:pt x="26289" y="64389"/>
                    </a:cubicBezTo>
                    <a:lnTo>
                      <a:pt x="8192" y="64389"/>
                    </a:lnTo>
                    <a:lnTo>
                      <a:pt x="8192" y="64294"/>
                    </a:lnTo>
                    <a:lnTo>
                      <a:pt x="8192" y="642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145">
                <a:extLst>
                  <a:ext uri="{FF2B5EF4-FFF2-40B4-BE49-F238E27FC236}">
                    <a16:creationId xmlns:a16="http://schemas.microsoft.com/office/drawing/2014/main" id="{F3388256-57FA-69F2-BD7A-B65B820296E9}"/>
                  </a:ext>
                </a:extLst>
              </p:cNvPr>
              <p:cNvSpPr/>
              <p:nvPr/>
            </p:nvSpPr>
            <p:spPr>
              <a:xfrm>
                <a:off x="10820144" y="2088851"/>
                <a:ext cx="34480" cy="64388"/>
              </a:xfrm>
              <a:custGeom>
                <a:avLst/>
                <a:gdLst>
                  <a:gd name="connsiteX0" fmla="*/ 8192 w 34480"/>
                  <a:gd name="connsiteY0" fmla="*/ 64389 h 64388"/>
                  <a:gd name="connsiteX1" fmla="*/ 0 w 34480"/>
                  <a:gd name="connsiteY1" fmla="*/ 54483 h 64388"/>
                  <a:gd name="connsiteX2" fmla="*/ 0 w 34480"/>
                  <a:gd name="connsiteY2" fmla="*/ 8287 h 64388"/>
                  <a:gd name="connsiteX3" fmla="*/ 8192 w 34480"/>
                  <a:gd name="connsiteY3" fmla="*/ 0 h 64388"/>
                  <a:gd name="connsiteX4" fmla="*/ 26289 w 34480"/>
                  <a:gd name="connsiteY4" fmla="*/ 0 h 64388"/>
                  <a:gd name="connsiteX5" fmla="*/ 34481 w 34480"/>
                  <a:gd name="connsiteY5" fmla="*/ 8287 h 64388"/>
                  <a:gd name="connsiteX6" fmla="*/ 34481 w 34480"/>
                  <a:gd name="connsiteY6" fmla="*/ 54483 h 64388"/>
                  <a:gd name="connsiteX7" fmla="*/ 26289 w 34480"/>
                  <a:gd name="connsiteY7" fmla="*/ 64389 h 64388"/>
                  <a:gd name="connsiteX8" fmla="*/ 8192 w 34480"/>
                  <a:gd name="connsiteY8" fmla="*/ 64389 h 64388"/>
                  <a:gd name="connsiteX9" fmla="*/ 8192 w 34480"/>
                  <a:gd name="connsiteY9" fmla="*/ 64389 h 64388"/>
                  <a:gd name="connsiteX10" fmla="*/ 8192 w 34480"/>
                  <a:gd name="connsiteY10" fmla="*/ 64389 h 6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480" h="64388">
                    <a:moveTo>
                      <a:pt x="8192" y="64389"/>
                    </a:moveTo>
                    <a:cubicBezTo>
                      <a:pt x="3239" y="64389"/>
                      <a:pt x="0" y="59436"/>
                      <a:pt x="0" y="54483"/>
                    </a:cubicBezTo>
                    <a:cubicBezTo>
                      <a:pt x="0" y="8287"/>
                      <a:pt x="0" y="8287"/>
                      <a:pt x="0" y="8287"/>
                    </a:cubicBezTo>
                    <a:cubicBezTo>
                      <a:pt x="0" y="3334"/>
                      <a:pt x="3239" y="0"/>
                      <a:pt x="8192" y="0"/>
                    </a:cubicBezTo>
                    <a:cubicBezTo>
                      <a:pt x="26289" y="0"/>
                      <a:pt x="26289" y="0"/>
                      <a:pt x="26289" y="0"/>
                    </a:cubicBezTo>
                    <a:cubicBezTo>
                      <a:pt x="31242" y="0"/>
                      <a:pt x="34481" y="3334"/>
                      <a:pt x="34481" y="8287"/>
                    </a:cubicBezTo>
                    <a:cubicBezTo>
                      <a:pt x="34481" y="54483"/>
                      <a:pt x="34481" y="54483"/>
                      <a:pt x="34481" y="54483"/>
                    </a:cubicBezTo>
                    <a:cubicBezTo>
                      <a:pt x="34481" y="59436"/>
                      <a:pt x="31242" y="64389"/>
                      <a:pt x="26289" y="64389"/>
                    </a:cubicBezTo>
                    <a:lnTo>
                      <a:pt x="8192" y="64389"/>
                    </a:lnTo>
                    <a:lnTo>
                      <a:pt x="8192" y="64389"/>
                    </a:lnTo>
                    <a:lnTo>
                      <a:pt x="8192" y="6438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146">
                <a:extLst>
                  <a:ext uri="{FF2B5EF4-FFF2-40B4-BE49-F238E27FC236}">
                    <a16:creationId xmlns:a16="http://schemas.microsoft.com/office/drawing/2014/main" id="{5AEE85A6-8B50-555D-4273-88D8639260FA}"/>
                  </a:ext>
                </a:extLst>
              </p:cNvPr>
              <p:cNvSpPr/>
              <p:nvPr/>
            </p:nvSpPr>
            <p:spPr>
              <a:xfrm>
                <a:off x="10618500" y="2123427"/>
                <a:ext cx="289276" cy="239077"/>
              </a:xfrm>
              <a:custGeom>
                <a:avLst/>
                <a:gdLst>
                  <a:gd name="connsiteX0" fmla="*/ 281083 w 289276"/>
                  <a:gd name="connsiteY0" fmla="*/ 0 h 239077"/>
                  <a:gd name="connsiteX1" fmla="*/ 256413 w 289276"/>
                  <a:gd name="connsiteY1" fmla="*/ 0 h 239077"/>
                  <a:gd name="connsiteX2" fmla="*/ 253175 w 289276"/>
                  <a:gd name="connsiteY2" fmla="*/ 3334 h 239077"/>
                  <a:gd name="connsiteX3" fmla="*/ 253175 w 289276"/>
                  <a:gd name="connsiteY3" fmla="*/ 18193 h 239077"/>
                  <a:gd name="connsiteX4" fmla="*/ 226886 w 289276"/>
                  <a:gd name="connsiteY4" fmla="*/ 44577 h 239077"/>
                  <a:gd name="connsiteX5" fmla="*/ 210407 w 289276"/>
                  <a:gd name="connsiteY5" fmla="*/ 44577 h 239077"/>
                  <a:gd name="connsiteX6" fmla="*/ 185738 w 289276"/>
                  <a:gd name="connsiteY6" fmla="*/ 18193 h 239077"/>
                  <a:gd name="connsiteX7" fmla="*/ 185738 w 289276"/>
                  <a:gd name="connsiteY7" fmla="*/ 4953 h 239077"/>
                  <a:gd name="connsiteX8" fmla="*/ 180785 w 289276"/>
                  <a:gd name="connsiteY8" fmla="*/ 0 h 239077"/>
                  <a:gd name="connsiteX9" fmla="*/ 110109 w 289276"/>
                  <a:gd name="connsiteY9" fmla="*/ 0 h 239077"/>
                  <a:gd name="connsiteX10" fmla="*/ 105156 w 289276"/>
                  <a:gd name="connsiteY10" fmla="*/ 4953 h 239077"/>
                  <a:gd name="connsiteX11" fmla="*/ 105156 w 289276"/>
                  <a:gd name="connsiteY11" fmla="*/ 18193 h 239077"/>
                  <a:gd name="connsiteX12" fmla="*/ 78867 w 289276"/>
                  <a:gd name="connsiteY12" fmla="*/ 44577 h 239077"/>
                  <a:gd name="connsiteX13" fmla="*/ 62389 w 289276"/>
                  <a:gd name="connsiteY13" fmla="*/ 44577 h 239077"/>
                  <a:gd name="connsiteX14" fmla="*/ 37719 w 289276"/>
                  <a:gd name="connsiteY14" fmla="*/ 18193 h 239077"/>
                  <a:gd name="connsiteX15" fmla="*/ 37719 w 289276"/>
                  <a:gd name="connsiteY15" fmla="*/ 4953 h 239077"/>
                  <a:gd name="connsiteX16" fmla="*/ 32766 w 289276"/>
                  <a:gd name="connsiteY16" fmla="*/ 0 h 239077"/>
                  <a:gd name="connsiteX17" fmla="*/ 8096 w 289276"/>
                  <a:gd name="connsiteY17" fmla="*/ 0 h 239077"/>
                  <a:gd name="connsiteX18" fmla="*/ 0 w 289276"/>
                  <a:gd name="connsiteY18" fmla="*/ 14859 h 239077"/>
                  <a:gd name="connsiteX19" fmla="*/ 0 w 289276"/>
                  <a:gd name="connsiteY19" fmla="*/ 235744 h 239077"/>
                  <a:gd name="connsiteX20" fmla="*/ 8192 w 289276"/>
                  <a:gd name="connsiteY20" fmla="*/ 239078 h 239077"/>
                  <a:gd name="connsiteX21" fmla="*/ 281083 w 289276"/>
                  <a:gd name="connsiteY21" fmla="*/ 239078 h 239077"/>
                  <a:gd name="connsiteX22" fmla="*/ 289274 w 289276"/>
                  <a:gd name="connsiteY22" fmla="*/ 235744 h 239077"/>
                  <a:gd name="connsiteX23" fmla="*/ 289274 w 289276"/>
                  <a:gd name="connsiteY23" fmla="*/ 14859 h 239077"/>
                  <a:gd name="connsiteX24" fmla="*/ 281083 w 289276"/>
                  <a:gd name="connsiteY24" fmla="*/ 0 h 239077"/>
                  <a:gd name="connsiteX25" fmla="*/ 281083 w 289276"/>
                  <a:gd name="connsiteY25" fmla="*/ 0 h 239077"/>
                  <a:gd name="connsiteX26" fmla="*/ 271272 w 289276"/>
                  <a:gd name="connsiteY26" fmla="*/ 211074 h 239077"/>
                  <a:gd name="connsiteX27" fmla="*/ 263081 w 289276"/>
                  <a:gd name="connsiteY27" fmla="*/ 219266 h 239077"/>
                  <a:gd name="connsiteX28" fmla="*/ 26384 w 289276"/>
                  <a:gd name="connsiteY28" fmla="*/ 219266 h 239077"/>
                  <a:gd name="connsiteX29" fmla="*/ 18193 w 289276"/>
                  <a:gd name="connsiteY29" fmla="*/ 211074 h 239077"/>
                  <a:gd name="connsiteX30" fmla="*/ 18193 w 289276"/>
                  <a:gd name="connsiteY30" fmla="*/ 74200 h 239077"/>
                  <a:gd name="connsiteX31" fmla="*/ 26384 w 289276"/>
                  <a:gd name="connsiteY31" fmla="*/ 66008 h 239077"/>
                  <a:gd name="connsiteX32" fmla="*/ 263081 w 289276"/>
                  <a:gd name="connsiteY32" fmla="*/ 66008 h 239077"/>
                  <a:gd name="connsiteX33" fmla="*/ 271272 w 289276"/>
                  <a:gd name="connsiteY33" fmla="*/ 74200 h 239077"/>
                  <a:gd name="connsiteX34" fmla="*/ 271272 w 289276"/>
                  <a:gd name="connsiteY34" fmla="*/ 211074 h 239077"/>
                  <a:gd name="connsiteX35" fmla="*/ 271272 w 289276"/>
                  <a:gd name="connsiteY35" fmla="*/ 211074 h 239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89276" h="239077">
                    <a:moveTo>
                      <a:pt x="281083" y="0"/>
                    </a:moveTo>
                    <a:cubicBezTo>
                      <a:pt x="281083" y="0"/>
                      <a:pt x="267938" y="0"/>
                      <a:pt x="256413" y="0"/>
                    </a:cubicBezTo>
                    <a:cubicBezTo>
                      <a:pt x="254794" y="0"/>
                      <a:pt x="253175" y="0"/>
                      <a:pt x="253175" y="3334"/>
                    </a:cubicBezTo>
                    <a:cubicBezTo>
                      <a:pt x="253175" y="18193"/>
                      <a:pt x="253175" y="18193"/>
                      <a:pt x="253175" y="18193"/>
                    </a:cubicBezTo>
                    <a:cubicBezTo>
                      <a:pt x="253175" y="33052"/>
                      <a:pt x="244983" y="44577"/>
                      <a:pt x="226886" y="44577"/>
                    </a:cubicBezTo>
                    <a:cubicBezTo>
                      <a:pt x="210407" y="44577"/>
                      <a:pt x="210407" y="44577"/>
                      <a:pt x="210407" y="44577"/>
                    </a:cubicBezTo>
                    <a:cubicBezTo>
                      <a:pt x="193929" y="44577"/>
                      <a:pt x="185738" y="33052"/>
                      <a:pt x="185738" y="18193"/>
                    </a:cubicBezTo>
                    <a:cubicBezTo>
                      <a:pt x="185738" y="4953"/>
                      <a:pt x="185738" y="4953"/>
                      <a:pt x="185738" y="4953"/>
                    </a:cubicBezTo>
                    <a:cubicBezTo>
                      <a:pt x="185738" y="1619"/>
                      <a:pt x="184118" y="0"/>
                      <a:pt x="180785" y="0"/>
                    </a:cubicBezTo>
                    <a:cubicBezTo>
                      <a:pt x="161068" y="0"/>
                      <a:pt x="131445" y="0"/>
                      <a:pt x="110109" y="0"/>
                    </a:cubicBezTo>
                    <a:cubicBezTo>
                      <a:pt x="108490" y="0"/>
                      <a:pt x="105156" y="0"/>
                      <a:pt x="105156" y="4953"/>
                    </a:cubicBezTo>
                    <a:cubicBezTo>
                      <a:pt x="105156" y="18193"/>
                      <a:pt x="105156" y="18193"/>
                      <a:pt x="105156" y="18193"/>
                    </a:cubicBezTo>
                    <a:cubicBezTo>
                      <a:pt x="105156" y="33052"/>
                      <a:pt x="96965" y="44577"/>
                      <a:pt x="78867" y="44577"/>
                    </a:cubicBezTo>
                    <a:cubicBezTo>
                      <a:pt x="62389" y="44577"/>
                      <a:pt x="62389" y="44577"/>
                      <a:pt x="62389" y="44577"/>
                    </a:cubicBezTo>
                    <a:cubicBezTo>
                      <a:pt x="42672" y="44577"/>
                      <a:pt x="37719" y="33052"/>
                      <a:pt x="37719" y="18193"/>
                    </a:cubicBezTo>
                    <a:cubicBezTo>
                      <a:pt x="37719" y="4953"/>
                      <a:pt x="37719" y="4953"/>
                      <a:pt x="37719" y="4953"/>
                    </a:cubicBezTo>
                    <a:cubicBezTo>
                      <a:pt x="37719" y="1619"/>
                      <a:pt x="34385" y="0"/>
                      <a:pt x="32766" y="0"/>
                    </a:cubicBezTo>
                    <a:cubicBezTo>
                      <a:pt x="21241" y="0"/>
                      <a:pt x="8096" y="0"/>
                      <a:pt x="8096" y="0"/>
                    </a:cubicBezTo>
                    <a:cubicBezTo>
                      <a:pt x="4953" y="0"/>
                      <a:pt x="0" y="4953"/>
                      <a:pt x="0" y="14859"/>
                    </a:cubicBezTo>
                    <a:cubicBezTo>
                      <a:pt x="0" y="235744"/>
                      <a:pt x="0" y="235744"/>
                      <a:pt x="0" y="235744"/>
                    </a:cubicBezTo>
                    <a:cubicBezTo>
                      <a:pt x="0" y="234125"/>
                      <a:pt x="4953" y="239078"/>
                      <a:pt x="8192" y="239078"/>
                    </a:cubicBezTo>
                    <a:cubicBezTo>
                      <a:pt x="281083" y="239078"/>
                      <a:pt x="281083" y="239078"/>
                      <a:pt x="281083" y="239078"/>
                    </a:cubicBezTo>
                    <a:cubicBezTo>
                      <a:pt x="286036" y="239078"/>
                      <a:pt x="289274" y="234125"/>
                      <a:pt x="289274" y="235744"/>
                    </a:cubicBezTo>
                    <a:cubicBezTo>
                      <a:pt x="289274" y="14859"/>
                      <a:pt x="289274" y="14859"/>
                      <a:pt x="289274" y="14859"/>
                    </a:cubicBezTo>
                    <a:cubicBezTo>
                      <a:pt x="289370" y="4953"/>
                      <a:pt x="286036" y="0"/>
                      <a:pt x="281083" y="0"/>
                    </a:cubicBezTo>
                    <a:lnTo>
                      <a:pt x="281083" y="0"/>
                    </a:lnTo>
                    <a:close/>
                    <a:moveTo>
                      <a:pt x="271272" y="211074"/>
                    </a:moveTo>
                    <a:cubicBezTo>
                      <a:pt x="271272" y="216027"/>
                      <a:pt x="268034" y="219266"/>
                      <a:pt x="263081" y="219266"/>
                    </a:cubicBezTo>
                    <a:cubicBezTo>
                      <a:pt x="26384" y="219266"/>
                      <a:pt x="26384" y="219266"/>
                      <a:pt x="26384" y="219266"/>
                    </a:cubicBezTo>
                    <a:cubicBezTo>
                      <a:pt x="23051" y="219266"/>
                      <a:pt x="18193" y="215932"/>
                      <a:pt x="18193" y="211074"/>
                    </a:cubicBezTo>
                    <a:cubicBezTo>
                      <a:pt x="18193" y="74200"/>
                      <a:pt x="18193" y="74200"/>
                      <a:pt x="18193" y="74200"/>
                    </a:cubicBezTo>
                    <a:cubicBezTo>
                      <a:pt x="18193" y="69247"/>
                      <a:pt x="23146" y="66008"/>
                      <a:pt x="26384" y="66008"/>
                    </a:cubicBezTo>
                    <a:cubicBezTo>
                      <a:pt x="263081" y="66008"/>
                      <a:pt x="263081" y="66008"/>
                      <a:pt x="263081" y="66008"/>
                    </a:cubicBezTo>
                    <a:cubicBezTo>
                      <a:pt x="268034" y="66008"/>
                      <a:pt x="271272" y="69342"/>
                      <a:pt x="271272" y="74200"/>
                    </a:cubicBezTo>
                    <a:cubicBezTo>
                      <a:pt x="271272" y="211074"/>
                      <a:pt x="271272" y="211074"/>
                      <a:pt x="271272" y="211074"/>
                    </a:cubicBezTo>
                    <a:lnTo>
                      <a:pt x="271272" y="21107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23" name="Google Shape;666;p20">
            <a:extLst>
              <a:ext uri="{FF2B5EF4-FFF2-40B4-BE49-F238E27FC236}">
                <a16:creationId xmlns:a16="http://schemas.microsoft.com/office/drawing/2014/main" id="{E11BB8DE-3416-2D04-7B3A-41B26A048ABC}"/>
              </a:ext>
            </a:extLst>
          </p:cNvPr>
          <p:cNvSpPr txBox="1">
            <a:spLocks/>
          </p:cNvSpPr>
          <p:nvPr/>
        </p:nvSpPr>
        <p:spPr>
          <a:xfrm>
            <a:off x="394447" y="453698"/>
            <a:ext cx="9226051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it-IT" dirty="0"/>
              <a:t>Cosa ci aspettiamo da voi?</a:t>
            </a:r>
          </a:p>
        </p:txBody>
      </p:sp>
      <p:grpSp>
        <p:nvGrpSpPr>
          <p:cNvPr id="2" name="Google Shape;663;p45">
            <a:extLst>
              <a:ext uri="{FF2B5EF4-FFF2-40B4-BE49-F238E27FC236}">
                <a16:creationId xmlns:a16="http://schemas.microsoft.com/office/drawing/2014/main" id="{7CBC90E3-94C3-1EF5-1446-03F41A7D31E9}"/>
              </a:ext>
            </a:extLst>
          </p:cNvPr>
          <p:cNvGrpSpPr/>
          <p:nvPr/>
        </p:nvGrpSpPr>
        <p:grpSpPr>
          <a:xfrm>
            <a:off x="1462068" y="2264853"/>
            <a:ext cx="340221" cy="340168"/>
            <a:chOff x="5637553" y="1427025"/>
            <a:chExt cx="483200" cy="483125"/>
          </a:xfrm>
        </p:grpSpPr>
        <p:sp>
          <p:nvSpPr>
            <p:cNvPr id="3" name="Google Shape;664;p45">
              <a:extLst>
                <a:ext uri="{FF2B5EF4-FFF2-40B4-BE49-F238E27FC236}">
                  <a16:creationId xmlns:a16="http://schemas.microsoft.com/office/drawing/2014/main" id="{9A108FB2-2AC1-B77F-F5A6-6D2312253467}"/>
                </a:ext>
              </a:extLst>
            </p:cNvPr>
            <p:cNvSpPr/>
            <p:nvPr/>
          </p:nvSpPr>
          <p:spPr>
            <a:xfrm>
              <a:off x="5784842" y="1484625"/>
              <a:ext cx="177725" cy="162476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7" name="Google Shape;665;p45">
              <a:extLst>
                <a:ext uri="{FF2B5EF4-FFF2-40B4-BE49-F238E27FC236}">
                  <a16:creationId xmlns:a16="http://schemas.microsoft.com/office/drawing/2014/main" id="{C27541E5-8662-3B4F-95FA-C08E03D6FA1D}"/>
                </a:ext>
              </a:extLst>
            </p:cNvPr>
            <p:cNvSpPr/>
            <p:nvPr/>
          </p:nvSpPr>
          <p:spPr>
            <a:xfrm>
              <a:off x="5637553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1" name="Elemento grafico 10" descr="Programmatore (maschile) con riempimento a tinta unita">
            <a:extLst>
              <a:ext uri="{FF2B5EF4-FFF2-40B4-BE49-F238E27FC236}">
                <a16:creationId xmlns:a16="http://schemas.microsoft.com/office/drawing/2014/main" id="{FE7DE0D8-8EAA-770A-8CFC-85DD35F63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5317" y="5330183"/>
            <a:ext cx="499847" cy="499847"/>
          </a:xfrm>
          <a:prstGeom prst="rect">
            <a:avLst/>
          </a:prstGeom>
        </p:spPr>
      </p:pic>
      <p:pic>
        <p:nvPicPr>
          <p:cNvPr id="44" name="Elemento grafico 43" descr="Valigetta con riempimento a tinta unita">
            <a:extLst>
              <a:ext uri="{FF2B5EF4-FFF2-40B4-BE49-F238E27FC236}">
                <a16:creationId xmlns:a16="http://schemas.microsoft.com/office/drawing/2014/main" id="{DCDB87AB-C43B-E6F0-52F2-EDAF6BB68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5257" y="3840327"/>
            <a:ext cx="420673" cy="42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11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4E9B4B-719E-4E8F-8D05-B226CBA815F3}"/>
              </a:ext>
            </a:extLst>
          </p:cNvPr>
          <p:cNvSpPr txBox="1"/>
          <p:nvPr/>
        </p:nvSpPr>
        <p:spPr>
          <a:xfrm>
            <a:off x="3251200" y="498013"/>
            <a:ext cx="568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b="0" dirty="0"/>
              <a:t>Thanks !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79CF422-8FBF-742E-7431-70804448204C}"/>
              </a:ext>
            </a:extLst>
          </p:cNvPr>
          <p:cNvSpPr txBox="1"/>
          <p:nvPr/>
        </p:nvSpPr>
        <p:spPr>
          <a:xfrm>
            <a:off x="1023470" y="2551837"/>
            <a:ext cx="44554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nostri contatti:</a:t>
            </a:r>
          </a:p>
          <a:p>
            <a:endParaRPr lang="it-IT" dirty="0"/>
          </a:p>
          <a:p>
            <a:r>
              <a:rPr lang="it-IT" dirty="0"/>
              <a:t>Mail: </a:t>
            </a:r>
            <a:r>
              <a:rPr lang="it-IT" dirty="0">
                <a:hlinkClick r:id="rId2"/>
              </a:rPr>
              <a:t>m.iannucci1@studenti.unisa.it</a:t>
            </a:r>
            <a:endParaRPr lang="it-IT" dirty="0"/>
          </a:p>
          <a:p>
            <a:endParaRPr lang="it-IT" dirty="0"/>
          </a:p>
          <a:p>
            <a:r>
              <a:rPr lang="it-IT" dirty="0"/>
              <a:t>LinkedIn: </a:t>
            </a:r>
            <a:r>
              <a:rPr lang="it-IT" dirty="0">
                <a:hlinkClick r:id="rId3"/>
              </a:rPr>
              <a:t>Michele Iannucci | LinkedIn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27CC2E-F03B-50D4-9296-7CF61E101F16}"/>
              </a:ext>
            </a:extLst>
          </p:cNvPr>
          <p:cNvSpPr txBox="1"/>
          <p:nvPr/>
        </p:nvSpPr>
        <p:spPr>
          <a:xfrm>
            <a:off x="6096000" y="2551837"/>
            <a:ext cx="44554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nostri contatti:</a:t>
            </a:r>
          </a:p>
          <a:p>
            <a:endParaRPr lang="it-IT" dirty="0"/>
          </a:p>
          <a:p>
            <a:r>
              <a:rPr lang="it-IT" dirty="0"/>
              <a:t>Mail: </a:t>
            </a:r>
            <a:r>
              <a:rPr lang="it-IT" dirty="0">
                <a:hlinkClick r:id="rId4"/>
              </a:rPr>
              <a:t>e.testa7@studenti.unisa.it</a:t>
            </a:r>
            <a:endParaRPr lang="it-IT" dirty="0"/>
          </a:p>
          <a:p>
            <a:endParaRPr lang="it-IT" dirty="0"/>
          </a:p>
          <a:p>
            <a:r>
              <a:rPr lang="it-IT" dirty="0"/>
              <a:t>LinkedIn: </a:t>
            </a:r>
            <a:r>
              <a:rPr lang="it-IT" dirty="0">
                <a:hlinkClick r:id="rId5"/>
              </a:rPr>
              <a:t>Elio Testa| LinkedIn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73DFD6B-8DC2-7777-7FF7-C517A87B426F}"/>
              </a:ext>
            </a:extLst>
          </p:cNvPr>
          <p:cNvSpPr txBox="1"/>
          <p:nvPr/>
        </p:nvSpPr>
        <p:spPr>
          <a:xfrm>
            <a:off x="5156931" y="4262449"/>
            <a:ext cx="1878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Consegna: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Pre</a:t>
            </a:r>
            <a:r>
              <a:rPr lang="it-IT" dirty="0"/>
              <a:t>-appello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 appello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768;p26">
            <a:extLst>
              <a:ext uri="{FF2B5EF4-FFF2-40B4-BE49-F238E27FC236}">
                <a16:creationId xmlns:a16="http://schemas.microsoft.com/office/drawing/2014/main" id="{02514F2B-0DB0-3FB9-5D7C-A7C57ED034AE}"/>
              </a:ext>
            </a:extLst>
          </p:cNvPr>
          <p:cNvCxnSpPr/>
          <p:nvPr/>
        </p:nvCxnSpPr>
        <p:spPr>
          <a:xfrm>
            <a:off x="1982277" y="2631226"/>
            <a:ext cx="8229600" cy="0"/>
          </a:xfrm>
          <a:prstGeom prst="straightConnector1">
            <a:avLst/>
          </a:prstGeom>
          <a:noFill/>
          <a:ln w="38100" cap="flat" cmpd="sng">
            <a:solidFill>
              <a:srgbClr val="0626D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772;p26">
            <a:extLst>
              <a:ext uri="{FF2B5EF4-FFF2-40B4-BE49-F238E27FC236}">
                <a16:creationId xmlns:a16="http://schemas.microsoft.com/office/drawing/2014/main" id="{724A37DC-03BD-E4E5-3A81-49203DAB3767}"/>
              </a:ext>
            </a:extLst>
          </p:cNvPr>
          <p:cNvSpPr txBox="1"/>
          <p:nvPr/>
        </p:nvSpPr>
        <p:spPr>
          <a:xfrm>
            <a:off x="2264243" y="3748274"/>
            <a:ext cx="3168009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FFC000"/>
                </a:solidFill>
                <a:latin typeface="+mj-lt"/>
                <a:ea typeface="Fira Sans Extra Condensed"/>
                <a:cs typeface="Fira Sans Extra Condensed"/>
                <a:sym typeface="Fira Sans Extra Condensed"/>
              </a:rPr>
              <a:t>Michele Iannucci</a:t>
            </a:r>
            <a:endParaRPr sz="2500" b="1" dirty="0">
              <a:solidFill>
                <a:srgbClr val="FFC000"/>
              </a:solidFill>
              <a:latin typeface="+mj-lt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Google Shape;1773;p26">
            <a:extLst>
              <a:ext uri="{FF2B5EF4-FFF2-40B4-BE49-F238E27FC236}">
                <a16:creationId xmlns:a16="http://schemas.microsoft.com/office/drawing/2014/main" id="{6FB8B3F0-68CC-51D1-8ED3-2149B2E95E1D}"/>
              </a:ext>
            </a:extLst>
          </p:cNvPr>
          <p:cNvSpPr txBox="1"/>
          <p:nvPr/>
        </p:nvSpPr>
        <p:spPr>
          <a:xfrm>
            <a:off x="2394308" y="4175895"/>
            <a:ext cx="2464563" cy="206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000000"/>
                </a:solidFill>
                <a:ea typeface="Roboto"/>
                <a:cs typeface="Roboto"/>
                <a:sym typeface="Roboto"/>
              </a:rPr>
              <a:t>Mi sono laureato con   lode a Febbraio 2022.</a:t>
            </a:r>
          </a:p>
          <a:p>
            <a:pPr marL="285750" lvl="0" indent="-2857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000000"/>
                </a:solidFill>
                <a:ea typeface="Roboto"/>
                <a:cs typeface="Roboto"/>
                <a:sym typeface="Roboto"/>
              </a:rPr>
              <a:t>Curriculum: Sicurezza</a:t>
            </a:r>
          </a:p>
          <a:p>
            <a:pPr marL="285750" lvl="0" indent="-2857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000000"/>
                </a:solidFill>
                <a:ea typeface="Roboto"/>
                <a:cs typeface="Roboto"/>
                <a:sym typeface="Roboto"/>
              </a:rPr>
              <a:t>Interessi: calcio, tech e viaggi</a:t>
            </a:r>
            <a:endParaRPr sz="1400" dirty="0">
              <a:solidFill>
                <a:srgbClr val="000000"/>
              </a:solidFill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777;p26">
            <a:extLst>
              <a:ext uri="{FF2B5EF4-FFF2-40B4-BE49-F238E27FC236}">
                <a16:creationId xmlns:a16="http://schemas.microsoft.com/office/drawing/2014/main" id="{AC246238-483B-86A7-D5BA-665DD24BBE66}"/>
              </a:ext>
            </a:extLst>
          </p:cNvPr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3447" y="1695226"/>
            <a:ext cx="1809600" cy="1809600"/>
          </a:xfrm>
          <a:prstGeom prst="ellipse">
            <a:avLst/>
          </a:prstGeom>
          <a:noFill/>
          <a:ln w="38100" cap="flat" cmpd="sng">
            <a:solidFill>
              <a:srgbClr val="FFC40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" name="Google Shape;1778;p26">
            <a:extLst>
              <a:ext uri="{FF2B5EF4-FFF2-40B4-BE49-F238E27FC236}">
                <a16:creationId xmlns:a16="http://schemas.microsoft.com/office/drawing/2014/main" id="{237FA721-98C3-FC4A-6F31-49047DBC66F3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8" b="7668"/>
          <a:stretch/>
        </p:blipFill>
        <p:spPr>
          <a:xfrm>
            <a:off x="7608941" y="1695226"/>
            <a:ext cx="1809600" cy="18096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80ED9BEE-B370-A514-1E2A-2094FB70AA23}"/>
              </a:ext>
            </a:extLst>
          </p:cNvPr>
          <p:cNvSpPr txBox="1"/>
          <p:nvPr/>
        </p:nvSpPr>
        <p:spPr>
          <a:xfrm>
            <a:off x="2998843" y="617601"/>
            <a:ext cx="6194314" cy="707886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solidFill>
                  <a:srgbClr val="ACBBC6"/>
                </a:solidFill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4000" dirty="0">
                <a:solidFill>
                  <a:schemeClr val="tx1"/>
                </a:solidFill>
                <a:latin typeface="+mj-lt"/>
              </a:rPr>
              <a:t>Chi </a:t>
            </a:r>
            <a:r>
              <a:rPr lang="en-US" altLang="ko-KR" sz="4000" dirty="0" err="1">
                <a:solidFill>
                  <a:schemeClr val="tx1"/>
                </a:solidFill>
                <a:latin typeface="+mj-lt"/>
              </a:rPr>
              <a:t>siamo</a:t>
            </a:r>
            <a:endParaRPr lang="ko-KR" alt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Google Shape;1772;p26">
            <a:extLst>
              <a:ext uri="{FF2B5EF4-FFF2-40B4-BE49-F238E27FC236}">
                <a16:creationId xmlns:a16="http://schemas.microsoft.com/office/drawing/2014/main" id="{D52F4C57-EAAB-A848-C79F-A27111FAD1EF}"/>
              </a:ext>
            </a:extLst>
          </p:cNvPr>
          <p:cNvSpPr txBox="1"/>
          <p:nvPr/>
        </p:nvSpPr>
        <p:spPr>
          <a:xfrm>
            <a:off x="6929736" y="3748124"/>
            <a:ext cx="3168009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FF6D30"/>
                </a:solidFill>
                <a:latin typeface="+mj-lt"/>
                <a:ea typeface="Fira Sans Extra Condensed"/>
                <a:cs typeface="Fira Sans Extra Condensed"/>
                <a:sym typeface="Fira Sans Extra Condensed"/>
              </a:rPr>
              <a:t>Elio Testa</a:t>
            </a:r>
            <a:endParaRPr sz="2500" b="1" dirty="0">
              <a:solidFill>
                <a:srgbClr val="FF6D30"/>
              </a:solidFill>
              <a:latin typeface="+mj-lt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" name="Google Shape;1773;p26">
            <a:extLst>
              <a:ext uri="{FF2B5EF4-FFF2-40B4-BE49-F238E27FC236}">
                <a16:creationId xmlns:a16="http://schemas.microsoft.com/office/drawing/2014/main" id="{61C27B5D-53C2-41FD-5FC4-1BCC2EDBA1E1}"/>
              </a:ext>
            </a:extLst>
          </p:cNvPr>
          <p:cNvSpPr txBox="1"/>
          <p:nvPr/>
        </p:nvSpPr>
        <p:spPr>
          <a:xfrm>
            <a:off x="7027829" y="4175895"/>
            <a:ext cx="2971821" cy="206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000000"/>
                </a:solidFill>
                <a:ea typeface="Roboto"/>
                <a:cs typeface="Roboto"/>
                <a:sym typeface="Roboto"/>
              </a:rPr>
              <a:t>Mi sono laureato con </a:t>
            </a:r>
            <a:r>
              <a:rPr lang="it-IT" sz="1400" dirty="0"/>
              <a:t>​87/110</a:t>
            </a:r>
            <a:r>
              <a:rPr lang="en" sz="1400" dirty="0">
                <a:solidFill>
                  <a:srgbClr val="000000"/>
                </a:solidFill>
                <a:ea typeface="Roboto"/>
                <a:sym typeface="Roboto"/>
              </a:rPr>
              <a:t> a Ottobre </a:t>
            </a:r>
            <a:r>
              <a:rPr lang="en" sz="1400" dirty="0">
                <a:solidFill>
                  <a:srgbClr val="000000"/>
                </a:solidFill>
                <a:ea typeface="Roboto"/>
                <a:cs typeface="Roboto"/>
                <a:sym typeface="Roboto"/>
              </a:rPr>
              <a:t>2021.</a:t>
            </a:r>
          </a:p>
          <a:p>
            <a:pPr marL="285750" lvl="0" indent="-2857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000000"/>
                </a:solidFill>
                <a:ea typeface="Roboto"/>
                <a:cs typeface="Roboto"/>
                <a:sym typeface="Roboto"/>
              </a:rPr>
              <a:t>Curriculum: Software Engineering &amp; IT Management</a:t>
            </a:r>
          </a:p>
          <a:p>
            <a:pPr marL="285750" lvl="0" indent="-28575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000000"/>
                </a:solidFill>
                <a:ea typeface="Roboto"/>
                <a:cs typeface="Roboto"/>
                <a:sym typeface="Roboto"/>
              </a:rPr>
              <a:t>Interessi: programmazione, anime e musica</a:t>
            </a:r>
            <a:endParaRPr sz="1400" dirty="0">
              <a:solidFill>
                <a:srgbClr val="000000"/>
              </a:solidFill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98055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42308-EF31-4FED-B440-AFDFD950BBFB}"/>
              </a:ext>
            </a:extLst>
          </p:cNvPr>
          <p:cNvSpPr txBox="1"/>
          <p:nvPr/>
        </p:nvSpPr>
        <p:spPr>
          <a:xfrm>
            <a:off x="2014897" y="992823"/>
            <a:ext cx="8162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I </a:t>
            </a:r>
            <a:r>
              <a:rPr lang="en-US" altLang="ko-KR" sz="4000" dirty="0" err="1">
                <a:solidFill>
                  <a:schemeClr val="tx1"/>
                </a:solidFill>
              </a:rPr>
              <a:t>nostri</a:t>
            </a:r>
            <a:r>
              <a:rPr lang="en-US" altLang="ko-KR" sz="4000" dirty="0">
                <a:solidFill>
                  <a:schemeClr val="tx1"/>
                </a:solidFill>
              </a:rPr>
              <a:t> </a:t>
            </a:r>
            <a:r>
              <a:rPr lang="en-US" altLang="ko-KR" sz="4000" dirty="0" err="1">
                <a:solidFill>
                  <a:schemeClr val="tx1"/>
                </a:solidFill>
                <a:latin typeface="+mj-lt"/>
              </a:rPr>
              <a:t>Progetti</a:t>
            </a:r>
            <a:endParaRPr lang="ko-KR" alt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93AEA-B5C7-4519-B43A-0B222E9BAB62}"/>
              </a:ext>
            </a:extLst>
          </p:cNvPr>
          <p:cNvSpPr txBox="1"/>
          <p:nvPr/>
        </p:nvSpPr>
        <p:spPr>
          <a:xfrm>
            <a:off x="1936732" y="2971512"/>
            <a:ext cx="3854468" cy="107721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ko-KR"/>
            </a:defPPr>
            <a:lvl1pPr>
              <a:defRPr sz="1600">
                <a:solidFill>
                  <a:srgbClr val="5352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Progetto </a:t>
            </a:r>
            <a:r>
              <a:rPr lang="en-US" altLang="ko-KR" dirty="0" err="1">
                <a:solidFill>
                  <a:schemeClr val="tx1"/>
                </a:solidFill>
              </a:rPr>
              <a:t>sviluppato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durante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l’esame</a:t>
            </a:r>
            <a:r>
              <a:rPr lang="en-US" altLang="ko-KR" dirty="0">
                <a:solidFill>
                  <a:schemeClr val="tx1"/>
                </a:solidFill>
              </a:rPr>
              <a:t> di IS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dirty="0">
                <a:hlinkClick r:id="rId2"/>
              </a:rPr>
              <a:t>Link GitHub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28BCC-A40E-447D-B723-8B3B7B561418}"/>
              </a:ext>
            </a:extLst>
          </p:cNvPr>
          <p:cNvSpPr txBox="1"/>
          <p:nvPr/>
        </p:nvSpPr>
        <p:spPr>
          <a:xfrm>
            <a:off x="6550516" y="2971512"/>
            <a:ext cx="3854468" cy="107721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ko-KR"/>
            </a:defPPr>
            <a:lvl1pPr>
              <a:defRPr sz="1600">
                <a:solidFill>
                  <a:srgbClr val="5352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Progetto </a:t>
            </a:r>
            <a:r>
              <a:rPr lang="en-US" altLang="ko-KR" dirty="0" err="1">
                <a:solidFill>
                  <a:schemeClr val="tx1"/>
                </a:solidFill>
              </a:rPr>
              <a:t>sviluppato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durante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l’esame</a:t>
            </a:r>
            <a:r>
              <a:rPr lang="en-US" altLang="ko-KR" dirty="0">
                <a:solidFill>
                  <a:schemeClr val="tx1"/>
                </a:solidFill>
              </a:rPr>
              <a:t> di IS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dirty="0">
                <a:hlinkClick r:id="rId3"/>
              </a:rPr>
              <a:t>Link GitHub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05DD0-B1F6-468A-A451-1C8C6B8F4BAA}"/>
              </a:ext>
            </a:extLst>
          </p:cNvPr>
          <p:cNvSpPr txBox="1"/>
          <p:nvPr/>
        </p:nvSpPr>
        <p:spPr>
          <a:xfrm>
            <a:off x="1936732" y="4912101"/>
            <a:ext cx="3854468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ko-KR"/>
            </a:defPPr>
            <a:lvl1pPr>
              <a:defRPr sz="1600">
                <a:solidFill>
                  <a:srgbClr val="5352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Progetto di </a:t>
            </a:r>
            <a:r>
              <a:rPr lang="en-US" altLang="ko-KR" dirty="0" err="1">
                <a:solidFill>
                  <a:schemeClr val="tx1"/>
                </a:solidFill>
              </a:rPr>
              <a:t>tesi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it-IT" dirty="0">
                <a:hlinkClick r:id="rId4"/>
              </a:rPr>
              <a:t>Link GitHub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6CB88-6089-468A-BCD5-48623B2FE53A}"/>
              </a:ext>
            </a:extLst>
          </p:cNvPr>
          <p:cNvSpPr txBox="1"/>
          <p:nvPr/>
        </p:nvSpPr>
        <p:spPr>
          <a:xfrm>
            <a:off x="6550516" y="4912101"/>
            <a:ext cx="3854468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>
            <a:defPPr>
              <a:defRPr lang="ko-KR"/>
            </a:defPPr>
            <a:lvl1pPr>
              <a:defRPr sz="1600">
                <a:solidFill>
                  <a:srgbClr val="5352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App </a:t>
            </a:r>
            <a:r>
              <a:rPr lang="en-US" altLang="ko-KR" dirty="0" err="1">
                <a:solidFill>
                  <a:schemeClr val="tx1"/>
                </a:solidFill>
              </a:rPr>
              <a:t>sviluppata</a:t>
            </a:r>
            <a:r>
              <a:rPr lang="en-US" altLang="ko-KR" dirty="0">
                <a:solidFill>
                  <a:schemeClr val="tx1"/>
                </a:solidFill>
              </a:rPr>
              <a:t> in </a:t>
            </a:r>
            <a:r>
              <a:rPr lang="en-US" altLang="ko-KR" dirty="0" err="1">
                <a:solidFill>
                  <a:schemeClr val="tx1"/>
                </a:solidFill>
              </a:rPr>
              <a:t>occasione</a:t>
            </a:r>
            <a:r>
              <a:rPr lang="en-US" altLang="ko-KR" dirty="0">
                <a:solidFill>
                  <a:schemeClr val="tx1"/>
                </a:solidFill>
              </a:rPr>
              <a:t> dell’ App Challenge EMAD </a:t>
            </a:r>
          </a:p>
          <a:p>
            <a:r>
              <a:rPr lang="en-US" dirty="0">
                <a:hlinkClick r:id="rId5"/>
              </a:rPr>
              <a:t>Link GitHub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2" name="그룹 20">
            <a:extLst>
              <a:ext uri="{FF2B5EF4-FFF2-40B4-BE49-F238E27FC236}">
                <a16:creationId xmlns:a16="http://schemas.microsoft.com/office/drawing/2014/main" id="{0FD38FDC-BD7B-9B20-D425-409DE5A1A0AD}"/>
              </a:ext>
            </a:extLst>
          </p:cNvPr>
          <p:cNvGrpSpPr/>
          <p:nvPr/>
        </p:nvGrpSpPr>
        <p:grpSpPr>
          <a:xfrm>
            <a:off x="1936732" y="4225949"/>
            <a:ext cx="471524" cy="495704"/>
            <a:chOff x="4143556" y="4903660"/>
            <a:chExt cx="371475" cy="390525"/>
          </a:xfrm>
          <a:solidFill>
            <a:srgbClr val="0626DA"/>
          </a:solidFill>
        </p:grpSpPr>
        <p:sp>
          <p:nvSpPr>
            <p:cNvPr id="33" name="자유형: 도형 21">
              <a:extLst>
                <a:ext uri="{FF2B5EF4-FFF2-40B4-BE49-F238E27FC236}">
                  <a16:creationId xmlns:a16="http://schemas.microsoft.com/office/drawing/2014/main" id="{9042C344-3B63-4134-CDD6-5D32FA6AD865}"/>
                </a:ext>
              </a:extLst>
            </p:cNvPr>
            <p:cNvSpPr/>
            <p:nvPr/>
          </p:nvSpPr>
          <p:spPr>
            <a:xfrm>
              <a:off x="4143556" y="4903660"/>
              <a:ext cx="371475" cy="390525"/>
            </a:xfrm>
            <a:custGeom>
              <a:avLst/>
              <a:gdLst>
                <a:gd name="connsiteX0" fmla="*/ 340709 w 371475"/>
                <a:gd name="connsiteY0" fmla="*/ 123730 h 390525"/>
                <a:gd name="connsiteX1" fmla="*/ 213455 w 371475"/>
                <a:gd name="connsiteY1" fmla="*/ 7144 h 390525"/>
                <a:gd name="connsiteX2" fmla="*/ 163639 w 371475"/>
                <a:gd name="connsiteY2" fmla="*/ 7144 h 390525"/>
                <a:gd name="connsiteX3" fmla="*/ 36100 w 371475"/>
                <a:gd name="connsiteY3" fmla="*/ 123825 h 390525"/>
                <a:gd name="connsiteX4" fmla="*/ 7144 w 371475"/>
                <a:gd name="connsiteY4" fmla="*/ 160306 h 390525"/>
                <a:gd name="connsiteX5" fmla="*/ 7144 w 371475"/>
                <a:gd name="connsiteY5" fmla="*/ 221647 h 390525"/>
                <a:gd name="connsiteX6" fmla="*/ 36195 w 371475"/>
                <a:gd name="connsiteY6" fmla="*/ 258128 h 390525"/>
                <a:gd name="connsiteX7" fmla="*/ 148114 w 371475"/>
                <a:gd name="connsiteY7" fmla="*/ 368237 h 390525"/>
                <a:gd name="connsiteX8" fmla="*/ 173831 w 371475"/>
                <a:gd name="connsiteY8" fmla="*/ 386143 h 390525"/>
                <a:gd name="connsiteX9" fmla="*/ 200311 w 371475"/>
                <a:gd name="connsiteY9" fmla="*/ 386143 h 390525"/>
                <a:gd name="connsiteX10" fmla="*/ 227743 w 371475"/>
                <a:gd name="connsiteY10" fmla="*/ 358712 h 390525"/>
                <a:gd name="connsiteX11" fmla="*/ 227743 w 371475"/>
                <a:gd name="connsiteY11" fmla="*/ 355854 h 390525"/>
                <a:gd name="connsiteX12" fmla="*/ 200311 w 371475"/>
                <a:gd name="connsiteY12" fmla="*/ 328422 h 390525"/>
                <a:gd name="connsiteX13" fmla="*/ 174022 w 371475"/>
                <a:gd name="connsiteY13" fmla="*/ 328422 h 390525"/>
                <a:gd name="connsiteX14" fmla="*/ 148685 w 371475"/>
                <a:gd name="connsiteY14" fmla="*/ 345472 h 390525"/>
                <a:gd name="connsiteX15" fmla="*/ 59150 w 371475"/>
                <a:gd name="connsiteY15" fmla="*/ 257651 h 390525"/>
                <a:gd name="connsiteX16" fmla="*/ 78105 w 371475"/>
                <a:gd name="connsiteY16" fmla="*/ 245840 h 390525"/>
                <a:gd name="connsiteX17" fmla="*/ 188881 w 371475"/>
                <a:gd name="connsiteY17" fmla="*/ 313849 h 390525"/>
                <a:gd name="connsiteX18" fmla="*/ 299656 w 371475"/>
                <a:gd name="connsiteY18" fmla="*/ 245840 h 390525"/>
                <a:gd name="connsiteX19" fmla="*/ 327946 w 371475"/>
                <a:gd name="connsiteY19" fmla="*/ 258794 h 390525"/>
                <a:gd name="connsiteX20" fmla="*/ 332422 w 371475"/>
                <a:gd name="connsiteY20" fmla="*/ 258794 h 390525"/>
                <a:gd name="connsiteX21" fmla="*/ 369856 w 371475"/>
                <a:gd name="connsiteY21" fmla="*/ 221361 h 390525"/>
                <a:gd name="connsiteX22" fmla="*/ 369856 w 371475"/>
                <a:gd name="connsiteY22" fmla="*/ 160115 h 390525"/>
                <a:gd name="connsiteX23" fmla="*/ 340709 w 371475"/>
                <a:gd name="connsiteY23" fmla="*/ 123730 h 390525"/>
                <a:gd name="connsiteX24" fmla="*/ 173546 w 371475"/>
                <a:gd name="connsiteY24" fmla="*/ 351282 h 390525"/>
                <a:gd name="connsiteX25" fmla="*/ 200120 w 371475"/>
                <a:gd name="connsiteY25" fmla="*/ 351282 h 390525"/>
                <a:gd name="connsiteX26" fmla="*/ 205359 w 371475"/>
                <a:gd name="connsiteY26" fmla="*/ 356521 h 390525"/>
                <a:gd name="connsiteX27" fmla="*/ 205359 w 371475"/>
                <a:gd name="connsiteY27" fmla="*/ 358712 h 390525"/>
                <a:gd name="connsiteX28" fmla="*/ 200120 w 371475"/>
                <a:gd name="connsiteY28" fmla="*/ 363950 h 390525"/>
                <a:gd name="connsiteX29" fmla="*/ 173546 w 371475"/>
                <a:gd name="connsiteY29" fmla="*/ 363950 h 390525"/>
                <a:gd name="connsiteX30" fmla="*/ 168307 w 371475"/>
                <a:gd name="connsiteY30" fmla="*/ 358712 h 390525"/>
                <a:gd name="connsiteX31" fmla="*/ 168307 w 371475"/>
                <a:gd name="connsiteY31" fmla="*/ 356521 h 390525"/>
                <a:gd name="connsiteX32" fmla="*/ 173546 w 371475"/>
                <a:gd name="connsiteY32" fmla="*/ 351282 h 390525"/>
                <a:gd name="connsiteX33" fmla="*/ 163354 w 371475"/>
                <a:gd name="connsiteY33" fmla="*/ 29337 h 390525"/>
                <a:gd name="connsiteX34" fmla="*/ 213265 w 371475"/>
                <a:gd name="connsiteY34" fmla="*/ 29337 h 390525"/>
                <a:gd name="connsiteX35" fmla="*/ 318421 w 371475"/>
                <a:gd name="connsiteY35" fmla="*/ 124015 h 390525"/>
                <a:gd name="connsiteX36" fmla="*/ 299466 w 371475"/>
                <a:gd name="connsiteY36" fmla="*/ 135826 h 390525"/>
                <a:gd name="connsiteX37" fmla="*/ 188404 w 371475"/>
                <a:gd name="connsiteY37" fmla="*/ 67628 h 390525"/>
                <a:gd name="connsiteX38" fmla="*/ 77343 w 371475"/>
                <a:gd name="connsiteY38" fmla="*/ 135826 h 390525"/>
                <a:gd name="connsiteX39" fmla="*/ 58388 w 371475"/>
                <a:gd name="connsiteY39" fmla="*/ 124015 h 390525"/>
                <a:gd name="connsiteX40" fmla="*/ 163354 w 371475"/>
                <a:gd name="connsiteY40" fmla="*/ 29337 h 390525"/>
                <a:gd name="connsiteX41" fmla="*/ 48673 w 371475"/>
                <a:gd name="connsiteY41" fmla="*/ 236601 h 390525"/>
                <a:gd name="connsiteX42" fmla="*/ 44291 w 371475"/>
                <a:gd name="connsiteY42" fmla="*/ 236601 h 390525"/>
                <a:gd name="connsiteX43" fmla="*/ 29051 w 371475"/>
                <a:gd name="connsiteY43" fmla="*/ 221361 h 390525"/>
                <a:gd name="connsiteX44" fmla="*/ 29051 w 371475"/>
                <a:gd name="connsiteY44" fmla="*/ 160020 h 390525"/>
                <a:gd name="connsiteX45" fmla="*/ 44291 w 371475"/>
                <a:gd name="connsiteY45" fmla="*/ 144780 h 390525"/>
                <a:gd name="connsiteX46" fmla="*/ 48673 w 371475"/>
                <a:gd name="connsiteY46" fmla="*/ 144780 h 390525"/>
                <a:gd name="connsiteX47" fmla="*/ 63913 w 371475"/>
                <a:gd name="connsiteY47" fmla="*/ 160020 h 390525"/>
                <a:gd name="connsiteX48" fmla="*/ 63913 w 371475"/>
                <a:gd name="connsiteY48" fmla="*/ 221361 h 390525"/>
                <a:gd name="connsiteX49" fmla="*/ 48673 w 371475"/>
                <a:gd name="connsiteY49" fmla="*/ 236601 h 390525"/>
                <a:gd name="connsiteX50" fmla="*/ 188309 w 371475"/>
                <a:gd name="connsiteY50" fmla="*/ 291941 h 390525"/>
                <a:gd name="connsiteX51" fmla="*/ 86296 w 371475"/>
                <a:gd name="connsiteY51" fmla="*/ 190881 h 390525"/>
                <a:gd name="connsiteX52" fmla="*/ 188309 w 371475"/>
                <a:gd name="connsiteY52" fmla="*/ 89821 h 390525"/>
                <a:gd name="connsiteX53" fmla="*/ 290322 w 371475"/>
                <a:gd name="connsiteY53" fmla="*/ 190881 h 390525"/>
                <a:gd name="connsiteX54" fmla="*/ 188309 w 371475"/>
                <a:gd name="connsiteY54" fmla="*/ 291941 h 390525"/>
                <a:gd name="connsiteX55" fmla="*/ 332137 w 371475"/>
                <a:gd name="connsiteY55" fmla="*/ 236601 h 390525"/>
                <a:gd name="connsiteX56" fmla="*/ 327755 w 371475"/>
                <a:gd name="connsiteY56" fmla="*/ 236601 h 390525"/>
                <a:gd name="connsiteX57" fmla="*/ 312515 w 371475"/>
                <a:gd name="connsiteY57" fmla="*/ 221361 h 390525"/>
                <a:gd name="connsiteX58" fmla="*/ 312515 w 371475"/>
                <a:gd name="connsiteY58" fmla="*/ 160020 h 390525"/>
                <a:gd name="connsiteX59" fmla="*/ 327755 w 371475"/>
                <a:gd name="connsiteY59" fmla="*/ 144780 h 390525"/>
                <a:gd name="connsiteX60" fmla="*/ 332137 w 371475"/>
                <a:gd name="connsiteY60" fmla="*/ 144780 h 390525"/>
                <a:gd name="connsiteX61" fmla="*/ 347377 w 371475"/>
                <a:gd name="connsiteY61" fmla="*/ 160020 h 390525"/>
                <a:gd name="connsiteX62" fmla="*/ 347377 w 371475"/>
                <a:gd name="connsiteY62" fmla="*/ 221361 h 390525"/>
                <a:gd name="connsiteX63" fmla="*/ 332137 w 371475"/>
                <a:gd name="connsiteY63" fmla="*/ 236601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71475" h="390525">
                  <a:moveTo>
                    <a:pt x="340709" y="123730"/>
                  </a:moveTo>
                  <a:cubicBezTo>
                    <a:pt x="335471" y="58579"/>
                    <a:pt x="280416" y="7144"/>
                    <a:pt x="213455" y="7144"/>
                  </a:cubicBezTo>
                  <a:lnTo>
                    <a:pt x="163639" y="7144"/>
                  </a:lnTo>
                  <a:cubicBezTo>
                    <a:pt x="96488" y="7144"/>
                    <a:pt x="41243" y="58579"/>
                    <a:pt x="36100" y="123825"/>
                  </a:cubicBezTo>
                  <a:cubicBezTo>
                    <a:pt x="19526" y="127635"/>
                    <a:pt x="7144" y="142589"/>
                    <a:pt x="7144" y="160306"/>
                  </a:cubicBezTo>
                  <a:lnTo>
                    <a:pt x="7144" y="221647"/>
                  </a:lnTo>
                  <a:cubicBezTo>
                    <a:pt x="7144" y="239363"/>
                    <a:pt x="19526" y="254222"/>
                    <a:pt x="36195" y="258128"/>
                  </a:cubicBezTo>
                  <a:cubicBezTo>
                    <a:pt x="41148" y="316801"/>
                    <a:pt x="88678" y="363760"/>
                    <a:pt x="148114" y="368237"/>
                  </a:cubicBezTo>
                  <a:cubicBezTo>
                    <a:pt x="152019" y="378714"/>
                    <a:pt x="162116" y="386143"/>
                    <a:pt x="173831" y="386143"/>
                  </a:cubicBezTo>
                  <a:lnTo>
                    <a:pt x="200311" y="386143"/>
                  </a:lnTo>
                  <a:cubicBezTo>
                    <a:pt x="215455" y="386143"/>
                    <a:pt x="227743" y="373856"/>
                    <a:pt x="227743" y="358712"/>
                  </a:cubicBezTo>
                  <a:lnTo>
                    <a:pt x="227743" y="355854"/>
                  </a:lnTo>
                  <a:cubicBezTo>
                    <a:pt x="227743" y="340709"/>
                    <a:pt x="215455" y="328422"/>
                    <a:pt x="200311" y="328422"/>
                  </a:cubicBezTo>
                  <a:lnTo>
                    <a:pt x="174022" y="328422"/>
                  </a:lnTo>
                  <a:cubicBezTo>
                    <a:pt x="162592" y="328422"/>
                    <a:pt x="152781" y="335471"/>
                    <a:pt x="148685" y="345472"/>
                  </a:cubicBezTo>
                  <a:cubicBezTo>
                    <a:pt x="101537" y="341186"/>
                    <a:pt x="63913" y="304133"/>
                    <a:pt x="59150" y="257651"/>
                  </a:cubicBezTo>
                  <a:cubicBezTo>
                    <a:pt x="66580" y="255746"/>
                    <a:pt x="73152" y="251555"/>
                    <a:pt x="78105" y="245840"/>
                  </a:cubicBezTo>
                  <a:cubicBezTo>
                    <a:pt x="98488" y="286131"/>
                    <a:pt x="140494" y="313849"/>
                    <a:pt x="188881" y="313849"/>
                  </a:cubicBezTo>
                  <a:cubicBezTo>
                    <a:pt x="237268" y="313849"/>
                    <a:pt x="279273" y="286131"/>
                    <a:pt x="299656" y="245840"/>
                  </a:cubicBezTo>
                  <a:cubicBezTo>
                    <a:pt x="306514" y="253746"/>
                    <a:pt x="316611" y="258794"/>
                    <a:pt x="327946" y="258794"/>
                  </a:cubicBezTo>
                  <a:lnTo>
                    <a:pt x="332422" y="258794"/>
                  </a:lnTo>
                  <a:cubicBezTo>
                    <a:pt x="353092" y="258794"/>
                    <a:pt x="369856" y="242030"/>
                    <a:pt x="369856" y="221361"/>
                  </a:cubicBezTo>
                  <a:lnTo>
                    <a:pt x="369856" y="160115"/>
                  </a:lnTo>
                  <a:cubicBezTo>
                    <a:pt x="369570" y="142399"/>
                    <a:pt x="357188" y="127540"/>
                    <a:pt x="340709" y="123730"/>
                  </a:cubicBezTo>
                  <a:close/>
                  <a:moveTo>
                    <a:pt x="173546" y="351282"/>
                  </a:moveTo>
                  <a:lnTo>
                    <a:pt x="200120" y="351282"/>
                  </a:lnTo>
                  <a:cubicBezTo>
                    <a:pt x="202978" y="351282"/>
                    <a:pt x="205359" y="353663"/>
                    <a:pt x="205359" y="356521"/>
                  </a:cubicBezTo>
                  <a:lnTo>
                    <a:pt x="205359" y="358712"/>
                  </a:lnTo>
                  <a:cubicBezTo>
                    <a:pt x="205359" y="361569"/>
                    <a:pt x="202978" y="363950"/>
                    <a:pt x="200120" y="363950"/>
                  </a:cubicBezTo>
                  <a:lnTo>
                    <a:pt x="173546" y="363950"/>
                  </a:lnTo>
                  <a:cubicBezTo>
                    <a:pt x="170688" y="363950"/>
                    <a:pt x="168307" y="361569"/>
                    <a:pt x="168307" y="358712"/>
                  </a:cubicBezTo>
                  <a:lnTo>
                    <a:pt x="168307" y="356521"/>
                  </a:lnTo>
                  <a:cubicBezTo>
                    <a:pt x="168307" y="353568"/>
                    <a:pt x="170593" y="351282"/>
                    <a:pt x="173546" y="351282"/>
                  </a:cubicBezTo>
                  <a:close/>
                  <a:moveTo>
                    <a:pt x="163354" y="29337"/>
                  </a:moveTo>
                  <a:lnTo>
                    <a:pt x="213265" y="29337"/>
                  </a:lnTo>
                  <a:cubicBezTo>
                    <a:pt x="268129" y="29337"/>
                    <a:pt x="313372" y="70961"/>
                    <a:pt x="318421" y="124015"/>
                  </a:cubicBezTo>
                  <a:cubicBezTo>
                    <a:pt x="310896" y="125921"/>
                    <a:pt x="304324" y="130207"/>
                    <a:pt x="299466" y="135826"/>
                  </a:cubicBezTo>
                  <a:cubicBezTo>
                    <a:pt x="279083" y="95440"/>
                    <a:pt x="236887" y="67628"/>
                    <a:pt x="188404" y="67628"/>
                  </a:cubicBezTo>
                  <a:cubicBezTo>
                    <a:pt x="139827" y="67628"/>
                    <a:pt x="97727" y="95440"/>
                    <a:pt x="77343" y="135826"/>
                  </a:cubicBezTo>
                  <a:cubicBezTo>
                    <a:pt x="72390" y="130112"/>
                    <a:pt x="65818" y="125921"/>
                    <a:pt x="58388" y="124015"/>
                  </a:cubicBezTo>
                  <a:cubicBezTo>
                    <a:pt x="63246" y="70961"/>
                    <a:pt x="108490" y="29337"/>
                    <a:pt x="163354" y="29337"/>
                  </a:cubicBezTo>
                  <a:close/>
                  <a:moveTo>
                    <a:pt x="48673" y="236601"/>
                  </a:moveTo>
                  <a:lnTo>
                    <a:pt x="44291" y="236601"/>
                  </a:lnTo>
                  <a:cubicBezTo>
                    <a:pt x="35909" y="236601"/>
                    <a:pt x="29051" y="229743"/>
                    <a:pt x="29051" y="221361"/>
                  </a:cubicBezTo>
                  <a:lnTo>
                    <a:pt x="29051" y="160020"/>
                  </a:lnTo>
                  <a:cubicBezTo>
                    <a:pt x="29051" y="151638"/>
                    <a:pt x="35909" y="144780"/>
                    <a:pt x="44291" y="144780"/>
                  </a:cubicBezTo>
                  <a:lnTo>
                    <a:pt x="48673" y="144780"/>
                  </a:lnTo>
                  <a:cubicBezTo>
                    <a:pt x="57055" y="144780"/>
                    <a:pt x="63913" y="151638"/>
                    <a:pt x="63913" y="160020"/>
                  </a:cubicBezTo>
                  <a:lnTo>
                    <a:pt x="63913" y="221361"/>
                  </a:lnTo>
                  <a:cubicBezTo>
                    <a:pt x="63913" y="229743"/>
                    <a:pt x="57150" y="236601"/>
                    <a:pt x="48673" y="236601"/>
                  </a:cubicBezTo>
                  <a:close/>
                  <a:moveTo>
                    <a:pt x="188309" y="291941"/>
                  </a:moveTo>
                  <a:cubicBezTo>
                    <a:pt x="132017" y="291941"/>
                    <a:pt x="86296" y="246602"/>
                    <a:pt x="86296" y="190881"/>
                  </a:cubicBezTo>
                  <a:cubicBezTo>
                    <a:pt x="86296" y="135160"/>
                    <a:pt x="132017" y="89821"/>
                    <a:pt x="188309" y="89821"/>
                  </a:cubicBezTo>
                  <a:cubicBezTo>
                    <a:pt x="244602" y="89821"/>
                    <a:pt x="290322" y="135160"/>
                    <a:pt x="290322" y="190881"/>
                  </a:cubicBezTo>
                  <a:cubicBezTo>
                    <a:pt x="290322" y="246602"/>
                    <a:pt x="244507" y="291941"/>
                    <a:pt x="188309" y="291941"/>
                  </a:cubicBezTo>
                  <a:close/>
                  <a:moveTo>
                    <a:pt x="332137" y="236601"/>
                  </a:moveTo>
                  <a:lnTo>
                    <a:pt x="327755" y="236601"/>
                  </a:lnTo>
                  <a:cubicBezTo>
                    <a:pt x="319373" y="236601"/>
                    <a:pt x="312515" y="229743"/>
                    <a:pt x="312515" y="221361"/>
                  </a:cubicBezTo>
                  <a:lnTo>
                    <a:pt x="312515" y="160020"/>
                  </a:lnTo>
                  <a:cubicBezTo>
                    <a:pt x="312515" y="151638"/>
                    <a:pt x="319373" y="144780"/>
                    <a:pt x="327755" y="144780"/>
                  </a:cubicBezTo>
                  <a:lnTo>
                    <a:pt x="332137" y="144780"/>
                  </a:lnTo>
                  <a:cubicBezTo>
                    <a:pt x="340519" y="144780"/>
                    <a:pt x="347377" y="151638"/>
                    <a:pt x="347377" y="160020"/>
                  </a:cubicBezTo>
                  <a:lnTo>
                    <a:pt x="347377" y="221361"/>
                  </a:lnTo>
                  <a:cubicBezTo>
                    <a:pt x="347377" y="229743"/>
                    <a:pt x="340614" y="236601"/>
                    <a:pt x="332137" y="2366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22">
              <a:extLst>
                <a:ext uri="{FF2B5EF4-FFF2-40B4-BE49-F238E27FC236}">
                  <a16:creationId xmlns:a16="http://schemas.microsoft.com/office/drawing/2014/main" id="{719111E7-E482-E152-0D95-76152CCC2076}"/>
                </a:ext>
              </a:extLst>
            </p:cNvPr>
            <p:cNvSpPr/>
            <p:nvPr/>
          </p:nvSpPr>
          <p:spPr>
            <a:xfrm>
              <a:off x="4275097" y="5041984"/>
              <a:ext cx="28575" cy="38100"/>
            </a:xfrm>
            <a:custGeom>
              <a:avLst/>
              <a:gdLst>
                <a:gd name="connsiteX0" fmla="*/ 29337 w 28575"/>
                <a:gd name="connsiteY0" fmla="*/ 28649 h 38100"/>
                <a:gd name="connsiteX1" fmla="*/ 29337 w 28575"/>
                <a:gd name="connsiteY1" fmla="*/ 18552 h 38100"/>
                <a:gd name="connsiteX2" fmla="*/ 19526 w 28575"/>
                <a:gd name="connsiteY2" fmla="*/ 7218 h 38100"/>
                <a:gd name="connsiteX3" fmla="*/ 7144 w 28575"/>
                <a:gd name="connsiteY3" fmla="*/ 18267 h 38100"/>
                <a:gd name="connsiteX4" fmla="*/ 7144 w 28575"/>
                <a:gd name="connsiteY4" fmla="*/ 28935 h 38100"/>
                <a:gd name="connsiteX5" fmla="*/ 19526 w 28575"/>
                <a:gd name="connsiteY5" fmla="*/ 39984 h 38100"/>
                <a:gd name="connsiteX6" fmla="*/ 29337 w 28575"/>
                <a:gd name="connsiteY6" fmla="*/ 2864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29337" y="28649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5"/>
                    <a:pt x="7144" y="11694"/>
                    <a:pt x="7144" y="18267"/>
                  </a:cubicBezTo>
                  <a:lnTo>
                    <a:pt x="7144" y="28935"/>
                  </a:lnTo>
                  <a:cubicBezTo>
                    <a:pt x="7144" y="35507"/>
                    <a:pt x="12859" y="40745"/>
                    <a:pt x="19526" y="39984"/>
                  </a:cubicBezTo>
                  <a:cubicBezTo>
                    <a:pt x="25146" y="39412"/>
                    <a:pt x="29337" y="34364"/>
                    <a:pt x="29337" y="28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23">
              <a:extLst>
                <a:ext uri="{FF2B5EF4-FFF2-40B4-BE49-F238E27FC236}">
                  <a16:creationId xmlns:a16="http://schemas.microsoft.com/office/drawing/2014/main" id="{EA3A47F4-C4D9-FC0A-5CF7-D26D15EC037A}"/>
                </a:ext>
              </a:extLst>
            </p:cNvPr>
            <p:cNvSpPr/>
            <p:nvPr/>
          </p:nvSpPr>
          <p:spPr>
            <a:xfrm>
              <a:off x="4352059" y="5041984"/>
              <a:ext cx="28575" cy="38100"/>
            </a:xfrm>
            <a:custGeom>
              <a:avLst/>
              <a:gdLst>
                <a:gd name="connsiteX0" fmla="*/ 7144 w 28575"/>
                <a:gd name="connsiteY0" fmla="*/ 18552 h 38100"/>
                <a:gd name="connsiteX1" fmla="*/ 7144 w 28575"/>
                <a:gd name="connsiteY1" fmla="*/ 28649 h 38100"/>
                <a:gd name="connsiteX2" fmla="*/ 16954 w 28575"/>
                <a:gd name="connsiteY2" fmla="*/ 39984 h 38100"/>
                <a:gd name="connsiteX3" fmla="*/ 29337 w 28575"/>
                <a:gd name="connsiteY3" fmla="*/ 28935 h 38100"/>
                <a:gd name="connsiteX4" fmla="*/ 29337 w 28575"/>
                <a:gd name="connsiteY4" fmla="*/ 18267 h 38100"/>
                <a:gd name="connsiteX5" fmla="*/ 16954 w 28575"/>
                <a:gd name="connsiteY5" fmla="*/ 7218 h 38100"/>
                <a:gd name="connsiteX6" fmla="*/ 7144 w 28575"/>
                <a:gd name="connsiteY6" fmla="*/ 1855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38100">
                  <a:moveTo>
                    <a:pt x="7144" y="18552"/>
                  </a:moveTo>
                  <a:lnTo>
                    <a:pt x="7144" y="28649"/>
                  </a:lnTo>
                  <a:cubicBezTo>
                    <a:pt x="7144" y="34364"/>
                    <a:pt x="11335" y="39317"/>
                    <a:pt x="16954" y="39984"/>
                  </a:cubicBezTo>
                  <a:cubicBezTo>
                    <a:pt x="23622" y="40745"/>
                    <a:pt x="29337" y="35507"/>
                    <a:pt x="29337" y="28935"/>
                  </a:cubicBezTo>
                  <a:lnTo>
                    <a:pt x="29337" y="18267"/>
                  </a:lnTo>
                  <a:cubicBezTo>
                    <a:pt x="29337" y="11694"/>
                    <a:pt x="23622" y="6455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24">
              <a:extLst>
                <a:ext uri="{FF2B5EF4-FFF2-40B4-BE49-F238E27FC236}">
                  <a16:creationId xmlns:a16="http://schemas.microsoft.com/office/drawing/2014/main" id="{32B96FA1-A647-DE6C-8F87-99924DDD0476}"/>
                </a:ext>
              </a:extLst>
            </p:cNvPr>
            <p:cNvSpPr/>
            <p:nvPr/>
          </p:nvSpPr>
          <p:spPr>
            <a:xfrm>
              <a:off x="4275287" y="5095697"/>
              <a:ext cx="104775" cy="57150"/>
            </a:xfrm>
            <a:custGeom>
              <a:avLst/>
              <a:gdLst>
                <a:gd name="connsiteX0" fmla="*/ 90678 w 104775"/>
                <a:gd name="connsiteY0" fmla="*/ 7893 h 57150"/>
                <a:gd name="connsiteX1" fmla="*/ 83725 w 104775"/>
                <a:gd name="connsiteY1" fmla="*/ 18371 h 57150"/>
                <a:gd name="connsiteX2" fmla="*/ 72104 w 104775"/>
                <a:gd name="connsiteY2" fmla="*/ 29705 h 57150"/>
                <a:gd name="connsiteX3" fmla="*/ 40957 w 104775"/>
                <a:gd name="connsiteY3" fmla="*/ 29705 h 57150"/>
                <a:gd name="connsiteX4" fmla="*/ 29337 w 104775"/>
                <a:gd name="connsiteY4" fmla="*/ 18371 h 57150"/>
                <a:gd name="connsiteX5" fmla="*/ 22384 w 104775"/>
                <a:gd name="connsiteY5" fmla="*/ 7893 h 57150"/>
                <a:gd name="connsiteX6" fmla="*/ 7144 w 104775"/>
                <a:gd name="connsiteY6" fmla="*/ 18275 h 57150"/>
                <a:gd name="connsiteX7" fmla="*/ 40957 w 104775"/>
                <a:gd name="connsiteY7" fmla="*/ 51898 h 57150"/>
                <a:gd name="connsiteX8" fmla="*/ 72104 w 104775"/>
                <a:gd name="connsiteY8" fmla="*/ 51898 h 57150"/>
                <a:gd name="connsiteX9" fmla="*/ 105918 w 104775"/>
                <a:gd name="connsiteY9" fmla="*/ 18275 h 57150"/>
                <a:gd name="connsiteX10" fmla="*/ 90678 w 104775"/>
                <a:gd name="connsiteY10" fmla="*/ 789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775" h="57150">
                  <a:moveTo>
                    <a:pt x="90678" y="7893"/>
                  </a:moveTo>
                  <a:cubicBezTo>
                    <a:pt x="86392" y="9512"/>
                    <a:pt x="83725" y="13798"/>
                    <a:pt x="83725" y="18371"/>
                  </a:cubicBezTo>
                  <a:cubicBezTo>
                    <a:pt x="83629" y="24657"/>
                    <a:pt x="78486" y="29705"/>
                    <a:pt x="72104" y="29705"/>
                  </a:cubicBezTo>
                  <a:lnTo>
                    <a:pt x="40957" y="29705"/>
                  </a:lnTo>
                  <a:cubicBezTo>
                    <a:pt x="34576" y="29705"/>
                    <a:pt x="29432" y="24657"/>
                    <a:pt x="29337" y="18371"/>
                  </a:cubicBezTo>
                  <a:cubicBezTo>
                    <a:pt x="29337" y="13798"/>
                    <a:pt x="26670" y="9512"/>
                    <a:pt x="22384" y="7893"/>
                  </a:cubicBezTo>
                  <a:cubicBezTo>
                    <a:pt x="14478" y="5036"/>
                    <a:pt x="7144" y="10750"/>
                    <a:pt x="7144" y="18275"/>
                  </a:cubicBezTo>
                  <a:cubicBezTo>
                    <a:pt x="7144" y="36849"/>
                    <a:pt x="22288" y="51898"/>
                    <a:pt x="40957" y="51898"/>
                  </a:cubicBezTo>
                  <a:lnTo>
                    <a:pt x="72104" y="51898"/>
                  </a:lnTo>
                  <a:cubicBezTo>
                    <a:pt x="90773" y="51898"/>
                    <a:pt x="105918" y="36849"/>
                    <a:pt x="105918" y="18275"/>
                  </a:cubicBezTo>
                  <a:cubicBezTo>
                    <a:pt x="105918" y="10846"/>
                    <a:pt x="98584" y="5036"/>
                    <a:pt x="90678" y="78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7" name="Google Shape;1772;p26">
            <a:extLst>
              <a:ext uri="{FF2B5EF4-FFF2-40B4-BE49-F238E27FC236}">
                <a16:creationId xmlns:a16="http://schemas.microsoft.com/office/drawing/2014/main" id="{8656D06D-B972-A4A9-7BBC-8B635AC50D21}"/>
              </a:ext>
            </a:extLst>
          </p:cNvPr>
          <p:cNvSpPr txBox="1"/>
          <p:nvPr/>
        </p:nvSpPr>
        <p:spPr>
          <a:xfrm>
            <a:off x="2569208" y="2396671"/>
            <a:ext cx="3461051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FFC000"/>
                </a:solidFill>
                <a:latin typeface="+mj-lt"/>
                <a:ea typeface="Fira Sans Extra Condensed"/>
                <a:cs typeface="Fira Sans Extra Condensed"/>
                <a:sym typeface="Fira Sans Extra Condensed"/>
              </a:rPr>
              <a:t>MyPersonalTrainer</a:t>
            </a:r>
            <a:endParaRPr sz="2500" b="1" dirty="0">
              <a:solidFill>
                <a:srgbClr val="FFC000"/>
              </a:solidFill>
              <a:latin typeface="+mj-lt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" name="Google Shape;1772;p26">
            <a:extLst>
              <a:ext uri="{FF2B5EF4-FFF2-40B4-BE49-F238E27FC236}">
                <a16:creationId xmlns:a16="http://schemas.microsoft.com/office/drawing/2014/main" id="{174A9491-99C9-3B8A-04B7-CB496A6C9367}"/>
              </a:ext>
            </a:extLst>
          </p:cNvPr>
          <p:cNvSpPr txBox="1"/>
          <p:nvPr/>
        </p:nvSpPr>
        <p:spPr>
          <a:xfrm>
            <a:off x="2506560" y="4234299"/>
            <a:ext cx="3714946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FFC000"/>
                </a:solidFill>
                <a:latin typeface="+mj-lt"/>
                <a:ea typeface="Fira Sans Extra Condensed"/>
                <a:cs typeface="Fira Sans Extra Condensed"/>
                <a:sym typeface="Fira Sans Extra Condensed"/>
              </a:rPr>
              <a:t>SpeakerRecognition</a:t>
            </a:r>
            <a:endParaRPr sz="2500" b="1" dirty="0">
              <a:solidFill>
                <a:srgbClr val="FFC000"/>
              </a:solidFill>
              <a:latin typeface="+mj-lt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2" name="Immagine 41" descr="Immagine che contiene testo&#10;&#10;Descrizione generata automaticamente">
            <a:extLst>
              <a:ext uri="{FF2B5EF4-FFF2-40B4-BE49-F238E27FC236}">
                <a16:creationId xmlns:a16="http://schemas.microsoft.com/office/drawing/2014/main" id="{E33CCDEA-7D09-24A6-FF7B-1E888B338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777" y="2359681"/>
            <a:ext cx="761324" cy="523221"/>
          </a:xfrm>
          <a:prstGeom prst="rect">
            <a:avLst/>
          </a:prstGeom>
        </p:spPr>
      </p:pic>
      <p:sp>
        <p:nvSpPr>
          <p:cNvPr id="43" name="Google Shape;1772;p26">
            <a:extLst>
              <a:ext uri="{FF2B5EF4-FFF2-40B4-BE49-F238E27FC236}">
                <a16:creationId xmlns:a16="http://schemas.microsoft.com/office/drawing/2014/main" id="{42D4E586-534B-2AC2-9A76-84FAED06958C}"/>
              </a:ext>
            </a:extLst>
          </p:cNvPr>
          <p:cNvSpPr txBox="1"/>
          <p:nvPr/>
        </p:nvSpPr>
        <p:spPr>
          <a:xfrm>
            <a:off x="7190728" y="2396671"/>
            <a:ext cx="3461051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0626DA"/>
                </a:solidFill>
                <a:latin typeface="+mj-lt"/>
                <a:ea typeface="Fira Sans Extra Condensed"/>
                <a:cs typeface="Fira Sans Extra Condensed"/>
                <a:sym typeface="Fira Sans Extra Condensed"/>
              </a:rPr>
              <a:t>Easy-Traineeship</a:t>
            </a:r>
            <a:endParaRPr sz="2500" b="1" dirty="0">
              <a:solidFill>
                <a:srgbClr val="0626DA"/>
              </a:solidFill>
              <a:latin typeface="+mj-lt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" name="Google Shape;1772;p26">
            <a:extLst>
              <a:ext uri="{FF2B5EF4-FFF2-40B4-BE49-F238E27FC236}">
                <a16:creationId xmlns:a16="http://schemas.microsoft.com/office/drawing/2014/main" id="{82ABFBC9-3E1A-FE60-CB3D-4F3601D0CFD6}"/>
              </a:ext>
            </a:extLst>
          </p:cNvPr>
          <p:cNvSpPr txBox="1"/>
          <p:nvPr/>
        </p:nvSpPr>
        <p:spPr>
          <a:xfrm>
            <a:off x="7225261" y="4220921"/>
            <a:ext cx="3461051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0626DA"/>
                </a:solidFill>
                <a:latin typeface="+mj-lt"/>
                <a:ea typeface="Fira Sans Extra Condensed"/>
                <a:cs typeface="Fira Sans Extra Condensed"/>
                <a:sym typeface="Fira Sans Extra Condensed"/>
              </a:rPr>
              <a:t>Pet 360</a:t>
            </a:r>
            <a:endParaRPr sz="2500" b="1" dirty="0">
              <a:solidFill>
                <a:srgbClr val="0626DA"/>
              </a:solidFill>
              <a:latin typeface="+mj-lt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F8479CF-0CB4-AA5C-3569-5C29C77322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671" y="2359199"/>
            <a:ext cx="537057" cy="52800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7A8BFAA-2404-983B-8D1E-0D84CBA79E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671" y="4141209"/>
            <a:ext cx="571590" cy="57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86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2F346-FC6A-493B-995E-DB2FC357CBE3}"/>
              </a:ext>
            </a:extLst>
          </p:cNvPr>
          <p:cNvSpPr txBox="1"/>
          <p:nvPr/>
        </p:nvSpPr>
        <p:spPr>
          <a:xfrm>
            <a:off x="2959847" y="1705451"/>
            <a:ext cx="584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+mj-lt"/>
                <a:cs typeface="Arial" panose="020B0604020202020204" pitchFamily="34" charset="0"/>
              </a:rPr>
              <a:t>La nostra idea: </a:t>
            </a:r>
            <a:r>
              <a:rPr lang="en-US" altLang="ko-KR" sz="4000" dirty="0" err="1">
                <a:latin typeface="+mj-lt"/>
                <a:cs typeface="Arial" panose="020B0604020202020204" pitchFamily="34" charset="0"/>
              </a:rPr>
              <a:t>Comunity</a:t>
            </a:r>
            <a:endParaRPr lang="ko-KR" altLang="en-US" sz="4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" name="Elemento grafico 7" descr="Brainstorming di gruppo contorno">
            <a:extLst>
              <a:ext uri="{FF2B5EF4-FFF2-40B4-BE49-F238E27FC236}">
                <a16:creationId xmlns:a16="http://schemas.microsoft.com/office/drawing/2014/main" id="{8C820D53-5F35-8F06-8E55-DE12FFB3B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3460" y="223594"/>
            <a:ext cx="1334774" cy="1334774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EA2BEE70-AEEF-A080-FD16-913ABFE74DDA}"/>
              </a:ext>
            </a:extLst>
          </p:cNvPr>
          <p:cNvSpPr txBox="1"/>
          <p:nvPr/>
        </p:nvSpPr>
        <p:spPr>
          <a:xfrm>
            <a:off x="1962940" y="3239271"/>
            <a:ext cx="82661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000" b="0" i="0" u="none" strike="noStrike" dirty="0">
                <a:effectLst/>
              </a:rPr>
              <a:t>Sviluppare una piattaforma comunale di smart community</a:t>
            </a:r>
            <a:br>
              <a:rPr lang="it-IT" sz="2000" b="0" i="0" u="none" strike="noStrike" dirty="0">
                <a:effectLst/>
              </a:rPr>
            </a:br>
            <a:endParaRPr lang="it-IT" sz="2000" b="0" i="0" u="none" strike="noStrike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altLang="ko-KR" sz="2000" dirty="0"/>
              <a:t>Ogni cittadino può chiedere e dare aiuto per commissioni, favori o lavoretti</a:t>
            </a:r>
            <a:br>
              <a:rPr lang="it-IT" altLang="ko-KR" sz="2000" dirty="0"/>
            </a:br>
            <a:endParaRPr lang="it-IT" altLang="ko-KR" sz="2000" dirty="0"/>
          </a:p>
          <a:p>
            <a:pPr marL="457200" indent="-457200">
              <a:buFont typeface="+mj-lt"/>
              <a:buAutoNum type="arabicPeriod"/>
            </a:pPr>
            <a:r>
              <a:rPr lang="it-IT" altLang="ko-KR" sz="2000" dirty="0"/>
              <a:t>Organizzare spostamenti condividendo le auto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7D9CD0C-13E6-4816-A946-B12D58C15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636" y="2937752"/>
            <a:ext cx="3297363" cy="3920247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0D12C2E8-1E4E-8F7D-66B7-E84783F0ACC9}"/>
              </a:ext>
            </a:extLst>
          </p:cNvPr>
          <p:cNvSpPr txBox="1"/>
          <p:nvPr/>
        </p:nvSpPr>
        <p:spPr>
          <a:xfrm>
            <a:off x="2014897" y="975752"/>
            <a:ext cx="8162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ctr"/>
            <a:r>
              <a:rPr lang="en-US" altLang="ko-KR" sz="4000" dirty="0" err="1">
                <a:solidFill>
                  <a:schemeClr val="tx1"/>
                </a:solidFill>
                <a:latin typeface="+mj-lt"/>
              </a:rPr>
              <a:t>Obiettivi</a:t>
            </a:r>
            <a:endParaRPr lang="ko-KR" alt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EE42AE-DB2E-EE09-A886-CF53F8A6707A}"/>
              </a:ext>
            </a:extLst>
          </p:cNvPr>
          <p:cNvSpPr txBox="1"/>
          <p:nvPr/>
        </p:nvSpPr>
        <p:spPr>
          <a:xfrm>
            <a:off x="1595718" y="1683638"/>
            <a:ext cx="9399941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it-IT" b="0" i="0" u="none" strike="noStrike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effectLst/>
              </a:rPr>
              <a:t> </a:t>
            </a:r>
            <a:r>
              <a:rPr lang="it-IT" sz="2000" b="0" i="0" u="none" strike="noStrike" dirty="0">
                <a:effectLst/>
              </a:rPr>
              <a:t>Costruire un sistema di facile utilizzo </a:t>
            </a:r>
            <a:r>
              <a:rPr lang="it-IT" sz="2000" dirty="0"/>
              <a:t>che p</a:t>
            </a:r>
            <a:r>
              <a:rPr lang="it-IT" sz="2000" b="0" i="0" u="none" strike="noStrike" dirty="0">
                <a:effectLst/>
              </a:rPr>
              <a:t>ermetta ai cittadini di potersi aiutare a vicenda nello svolgere attività quotidiane</a:t>
            </a:r>
            <a:br>
              <a:rPr lang="it-IT" sz="2000" b="0" i="0" u="none" strike="noStrike" dirty="0">
                <a:effectLst/>
              </a:rPr>
            </a:br>
            <a:endParaRPr lang="it-IT" sz="2000" b="0" i="0" u="none" strike="noStrike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2000" b="0" i="0" u="none" strike="noStrike" dirty="0">
                <a:effectLst/>
              </a:rPr>
              <a:t> migliorare la qualità della vita e dell’aria</a:t>
            </a:r>
            <a:br>
              <a:rPr lang="it-IT" sz="2000" b="0" i="0" u="none" strike="noStrike" dirty="0">
                <a:effectLst/>
              </a:rPr>
            </a:br>
            <a:r>
              <a:rPr lang="it-IT" sz="2000" b="0" i="0" u="none" strike="noStrike" dirty="0">
                <a:effectLst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b="0" i="0" u="none" strike="noStrike" dirty="0">
                <a:effectLst/>
              </a:rPr>
              <a:t> Favorire lo sviluppo delle Smart </a:t>
            </a:r>
            <a:r>
              <a:rPr lang="it-IT" sz="2000" b="0" i="0" u="none" strike="noStrike" dirty="0" err="1">
                <a:effectLst/>
              </a:rPr>
              <a:t>Comunities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588171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4A5F17-60B9-0194-6C08-2003754793A7}"/>
              </a:ext>
            </a:extLst>
          </p:cNvPr>
          <p:cNvSpPr txBox="1"/>
          <p:nvPr/>
        </p:nvSpPr>
        <p:spPr>
          <a:xfrm>
            <a:off x="2014897" y="649180"/>
            <a:ext cx="8162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ctr"/>
            <a:r>
              <a:rPr lang="en-US" altLang="ko-KR" sz="4000" dirty="0" err="1">
                <a:solidFill>
                  <a:schemeClr val="tx1"/>
                </a:solidFill>
                <a:latin typeface="+mj-lt"/>
              </a:rPr>
              <a:t>Situazione</a:t>
            </a:r>
            <a:r>
              <a:rPr lang="en-US" altLang="ko-KR" sz="4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ko-KR" sz="4000" dirty="0" err="1">
                <a:solidFill>
                  <a:schemeClr val="tx1"/>
                </a:solidFill>
                <a:latin typeface="+mj-lt"/>
              </a:rPr>
              <a:t>attuale</a:t>
            </a:r>
            <a:endParaRPr lang="ko-KR" alt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57CACB5-ECFC-149D-D541-46C750C90064}"/>
              </a:ext>
            </a:extLst>
          </p:cNvPr>
          <p:cNvSpPr txBox="1"/>
          <p:nvPr/>
        </p:nvSpPr>
        <p:spPr>
          <a:xfrm>
            <a:off x="488393" y="1690062"/>
            <a:ext cx="1121521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/>
              <a:t>Alice si è da poco trasferita in un paese di provincia per motivi di lavoro. </a:t>
            </a:r>
          </a:p>
          <a:p>
            <a:r>
              <a:rPr lang="it-IT" sz="2000" dirty="0"/>
              <a:t>Se sfortunatamente si ammala di Covid o ha un guasto alla lavatrice, ha bisogno di </a:t>
            </a:r>
          </a:p>
          <a:p>
            <a:r>
              <a:rPr lang="it-IT" sz="2000" dirty="0"/>
              <a:t>qualcuno che possa darle una mano. </a:t>
            </a:r>
          </a:p>
          <a:p>
            <a:r>
              <a:rPr lang="it-IT" sz="2000" dirty="0"/>
              <a:t>Attualmente l’unica cosa che può fare è chiedere aiuto, magari bussando i vicini di casa, o chiedendo in giro numeri di telefono. </a:t>
            </a:r>
          </a:p>
          <a:p>
            <a:endParaRPr lang="it-IT" sz="2000" dirty="0"/>
          </a:p>
          <a:p>
            <a:r>
              <a:rPr lang="it-IT" sz="2000" dirty="0"/>
              <a:t>Un’alternativa potrebbe essere l’utilizzo di un gruppo Facebook cittadino.</a:t>
            </a:r>
            <a:br>
              <a:rPr lang="it-IT" sz="2000" dirty="0"/>
            </a:br>
            <a:r>
              <a:rPr lang="it-IT" sz="2000" dirty="0"/>
              <a:t>Se non esiste, Alice è costretta a crearlo e deve sperare che gli abitanti lo notino e </a:t>
            </a:r>
          </a:p>
          <a:p>
            <a:r>
              <a:rPr lang="it-IT" sz="2000" dirty="0"/>
              <a:t>decidano di aderirvi in breve tempo, in modo da poterla aiutare. </a:t>
            </a:r>
          </a:p>
          <a:p>
            <a:r>
              <a:rPr lang="it-IT" sz="2000" dirty="0"/>
              <a:t>Se invece il gruppo esiste già, allora Alice posta l’annuncio. Ma come fa a capire se </a:t>
            </a:r>
          </a:p>
          <a:p>
            <a:r>
              <a:rPr lang="it-IT" sz="2000" dirty="0"/>
              <a:t>qualcuno decide di aiutarla? Deve contattare tutte le persone che mettono «mi piace»? Deve controllare continuamente la sezione «Richieste Messaggi»? </a:t>
            </a:r>
          </a:p>
        </p:txBody>
      </p:sp>
    </p:spTree>
    <p:extLst>
      <p:ext uri="{BB962C8B-B14F-4D97-AF65-F5344CB8AC3E}">
        <p14:creationId xmlns:p14="http://schemas.microsoft.com/office/powerpoint/2010/main" val="3023043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4A5F17-60B9-0194-6C08-2003754793A7}"/>
              </a:ext>
            </a:extLst>
          </p:cNvPr>
          <p:cNvSpPr txBox="1"/>
          <p:nvPr/>
        </p:nvSpPr>
        <p:spPr>
          <a:xfrm>
            <a:off x="2014897" y="649180"/>
            <a:ext cx="8162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ctr"/>
            <a:r>
              <a:rPr lang="en-US" altLang="ko-KR" sz="4000" dirty="0">
                <a:solidFill>
                  <a:schemeClr val="tx1"/>
                </a:solidFill>
                <a:latin typeface="+mj-lt"/>
              </a:rPr>
              <a:t>Scenario </a:t>
            </a:r>
            <a:r>
              <a:rPr lang="en-US" altLang="ko-KR" sz="4000" dirty="0" err="1">
                <a:solidFill>
                  <a:schemeClr val="tx1"/>
                </a:solidFill>
                <a:latin typeface="+mj-lt"/>
              </a:rPr>
              <a:t>proposto</a:t>
            </a:r>
            <a:endParaRPr lang="ko-KR" alt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57CACB5-ECFC-149D-D541-46C750C90064}"/>
              </a:ext>
            </a:extLst>
          </p:cNvPr>
          <p:cNvSpPr txBox="1"/>
          <p:nvPr/>
        </p:nvSpPr>
        <p:spPr>
          <a:xfrm>
            <a:off x="488393" y="1806603"/>
            <a:ext cx="1121521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000" dirty="0"/>
              <a:t>Alice accede alla piattaforma </a:t>
            </a:r>
            <a:r>
              <a:rPr lang="it-IT" sz="2000" dirty="0" err="1"/>
              <a:t>Comunity</a:t>
            </a:r>
            <a:r>
              <a:rPr lang="it-IT" sz="2000" dirty="0"/>
              <a:t> ed inserisce una richiesta di aiuto: </a:t>
            </a:r>
            <a:br>
              <a:rPr lang="it-IT" sz="2000" dirty="0"/>
            </a:br>
            <a:r>
              <a:rPr lang="it-IT" sz="2000" dirty="0"/>
              <a:t>ha bisogno di un idraulico ma non conosce nessuno in città.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Bob che è un professionista accreditato, entra nella piattaforma e visualizza </a:t>
            </a:r>
            <a:br>
              <a:rPr lang="it-IT" sz="2000" dirty="0"/>
            </a:br>
            <a:r>
              <a:rPr lang="it-IT" sz="2000" dirty="0"/>
              <a:t>l’annuncio di Alice. Egli decide quindi di aiutarla, prendendo in carico la richiesta.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Il sistema notifica ad Alice che Bob è pronto ad aiutarla. </a:t>
            </a:r>
            <a:br>
              <a:rPr lang="it-IT" sz="2000" dirty="0"/>
            </a:br>
            <a:r>
              <a:rPr lang="it-IT" sz="2000" dirty="0"/>
              <a:t>(Nel caso in cui Bob annulli l’azione, il sistema rende di nuovo visibile l’annuncio.)</a:t>
            </a:r>
          </a:p>
          <a:p>
            <a:pPr marL="457200" indent="-457200">
              <a:buFont typeface="+mj-lt"/>
              <a:buAutoNum type="arabicPeriod"/>
            </a:pPr>
            <a:endParaRPr lang="it-IT" sz="2000" dirty="0"/>
          </a:p>
          <a:p>
            <a:pPr marL="457200" indent="-457200">
              <a:buFont typeface="+mj-lt"/>
              <a:buAutoNum type="arabicPeriod"/>
            </a:pPr>
            <a:r>
              <a:rPr lang="it-IT" sz="2000" dirty="0"/>
              <a:t>Dopo aver ricevuto aiuto, Alice lascia un feedback sull’affidabilità di Bob, e lui ottiene la sua ricompensa.</a:t>
            </a:r>
          </a:p>
        </p:txBody>
      </p:sp>
    </p:spTree>
    <p:extLst>
      <p:ext uri="{BB962C8B-B14F-4D97-AF65-F5344CB8AC3E}">
        <p14:creationId xmlns:p14="http://schemas.microsoft.com/office/powerpoint/2010/main" val="2946285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402D11-E4FE-5DD4-6194-06E48B58E036}"/>
              </a:ext>
            </a:extLst>
          </p:cNvPr>
          <p:cNvSpPr txBox="1"/>
          <p:nvPr/>
        </p:nvSpPr>
        <p:spPr>
          <a:xfrm>
            <a:off x="-138873" y="496626"/>
            <a:ext cx="8162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ctr"/>
            <a:r>
              <a:rPr lang="en-US" altLang="ko-KR" sz="4000" dirty="0">
                <a:solidFill>
                  <a:schemeClr val="tx1"/>
                </a:solidFill>
                <a:latin typeface="+mj-lt"/>
              </a:rPr>
              <a:t>Da </a:t>
            </a:r>
            <a:r>
              <a:rPr lang="en-US" altLang="ko-KR" sz="4000" dirty="0" err="1">
                <a:solidFill>
                  <a:schemeClr val="tx1"/>
                </a:solidFill>
                <a:latin typeface="+mj-lt"/>
              </a:rPr>
              <a:t>cosa</a:t>
            </a:r>
            <a:r>
              <a:rPr lang="en-US" altLang="ko-KR" sz="4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ko-KR" sz="4000" dirty="0" err="1">
                <a:solidFill>
                  <a:schemeClr val="tx1"/>
                </a:solidFill>
                <a:latin typeface="+mj-lt"/>
              </a:rPr>
              <a:t>partiremo</a:t>
            </a:r>
            <a:r>
              <a:rPr lang="en-US" altLang="ko-KR" sz="4000" dirty="0">
                <a:solidFill>
                  <a:schemeClr val="tx1"/>
                </a:solidFill>
                <a:latin typeface="+mj-lt"/>
              </a:rPr>
              <a:t>…</a:t>
            </a:r>
            <a:endParaRPr lang="ko-KR" altLang="en-US" sz="4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06BCDA3-EC1E-B3E1-4FDE-167ACA31A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68" y="2839290"/>
            <a:ext cx="2733675" cy="16764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F0C6F66-973D-9A9E-D248-B7B553DDD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986" y="2848255"/>
            <a:ext cx="2619375" cy="174307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C9B0801-A4CA-80A2-58E3-500D3262F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2" y="2347912"/>
            <a:ext cx="2619376" cy="261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0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622627-86F7-D18C-B2D5-6E08A4FEF4A3}"/>
              </a:ext>
            </a:extLst>
          </p:cNvPr>
          <p:cNvSpPr txBox="1"/>
          <p:nvPr/>
        </p:nvSpPr>
        <p:spPr>
          <a:xfrm>
            <a:off x="470100" y="537738"/>
            <a:ext cx="9762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ctr"/>
            <a:r>
              <a:rPr lang="en-US" altLang="ko-KR" sz="4000" dirty="0">
                <a:solidFill>
                  <a:schemeClr val="tx1"/>
                </a:solidFill>
                <a:latin typeface="+mj-lt"/>
              </a:rPr>
              <a:t>Cosa </a:t>
            </a:r>
            <a:r>
              <a:rPr lang="en-US" altLang="ko-KR" sz="4000" dirty="0" err="1">
                <a:solidFill>
                  <a:schemeClr val="tx1"/>
                </a:solidFill>
                <a:latin typeface="+mj-lt"/>
              </a:rPr>
              <a:t>potremmo</a:t>
            </a:r>
            <a:r>
              <a:rPr lang="en-US" altLang="ko-KR" sz="4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ko-KR" sz="4000" dirty="0" err="1">
                <a:solidFill>
                  <a:schemeClr val="tx1"/>
                </a:solidFill>
                <a:latin typeface="+mj-lt"/>
              </a:rPr>
              <a:t>imparare</a:t>
            </a:r>
            <a:r>
              <a:rPr lang="en-US" altLang="ko-KR" sz="4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ko-KR" sz="4000" dirty="0" err="1">
                <a:solidFill>
                  <a:schemeClr val="tx1"/>
                </a:solidFill>
                <a:latin typeface="+mj-lt"/>
              </a:rPr>
              <a:t>insieme</a:t>
            </a:r>
            <a:endParaRPr lang="ko-KR" altLang="en-US" sz="40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" name="그룹 25">
            <a:extLst>
              <a:ext uri="{FF2B5EF4-FFF2-40B4-BE49-F238E27FC236}">
                <a16:creationId xmlns:a16="http://schemas.microsoft.com/office/drawing/2014/main" id="{C5A7906C-DB8B-A924-6970-D5C96753ACB3}"/>
              </a:ext>
            </a:extLst>
          </p:cNvPr>
          <p:cNvGrpSpPr/>
          <p:nvPr/>
        </p:nvGrpSpPr>
        <p:grpSpPr>
          <a:xfrm>
            <a:off x="10506636" y="7641"/>
            <a:ext cx="1371337" cy="1881815"/>
            <a:chOff x="215408" y="2909488"/>
            <a:chExt cx="2215744" cy="2714759"/>
          </a:xfrm>
        </p:grpSpPr>
        <p:sp>
          <p:nvSpPr>
            <p:cNvPr id="4" name="자유형: 도형 26">
              <a:extLst>
                <a:ext uri="{FF2B5EF4-FFF2-40B4-BE49-F238E27FC236}">
                  <a16:creationId xmlns:a16="http://schemas.microsoft.com/office/drawing/2014/main" id="{8A0F03EC-BD24-43B5-0900-EF158CCD92F4}"/>
                </a:ext>
              </a:extLst>
            </p:cNvPr>
            <p:cNvSpPr/>
            <p:nvPr/>
          </p:nvSpPr>
          <p:spPr>
            <a:xfrm>
              <a:off x="215408" y="2909488"/>
              <a:ext cx="1345887" cy="2712481"/>
            </a:xfrm>
            <a:custGeom>
              <a:avLst/>
              <a:gdLst>
                <a:gd name="connsiteX0" fmla="*/ 1777868 w 1783080"/>
                <a:gd name="connsiteY0" fmla="*/ 1803243 h 3593592"/>
                <a:gd name="connsiteX1" fmla="*/ 1234029 w 1783080"/>
                <a:gd name="connsiteY1" fmla="*/ 147858 h 3593592"/>
                <a:gd name="connsiteX2" fmla="*/ 1234029 w 1783080"/>
                <a:gd name="connsiteY2" fmla="*/ 10287 h 3593592"/>
                <a:gd name="connsiteX3" fmla="*/ 939958 w 1783080"/>
                <a:gd name="connsiteY3" fmla="*/ 12619 h 3593592"/>
                <a:gd name="connsiteX4" fmla="*/ 894009 w 1783080"/>
                <a:gd name="connsiteY4" fmla="*/ 10287 h 3593592"/>
                <a:gd name="connsiteX5" fmla="*/ 10287 w 1783080"/>
                <a:gd name="connsiteY5" fmla="*/ 1803243 h 3593592"/>
                <a:gd name="connsiteX6" fmla="*/ 894009 w 1783080"/>
                <a:gd name="connsiteY6" fmla="*/ 3596198 h 3593592"/>
                <a:gd name="connsiteX7" fmla="*/ 939958 w 1783080"/>
                <a:gd name="connsiteY7" fmla="*/ 3593866 h 3593592"/>
                <a:gd name="connsiteX8" fmla="*/ 1234029 w 1783080"/>
                <a:gd name="connsiteY8" fmla="*/ 3596198 h 3593592"/>
                <a:gd name="connsiteX9" fmla="*/ 1234029 w 1783080"/>
                <a:gd name="connsiteY9" fmla="*/ 3458627 h 3593592"/>
                <a:gd name="connsiteX10" fmla="*/ 1777868 w 1783080"/>
                <a:gd name="connsiteY10" fmla="*/ 1803243 h 359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3080" h="3593592">
                  <a:moveTo>
                    <a:pt x="1777868" y="1803243"/>
                  </a:moveTo>
                  <a:cubicBezTo>
                    <a:pt x="1777868" y="1057366"/>
                    <a:pt x="1553337" y="418064"/>
                    <a:pt x="1234029" y="147858"/>
                  </a:cubicBezTo>
                  <a:lnTo>
                    <a:pt x="1234029" y="10287"/>
                  </a:lnTo>
                  <a:lnTo>
                    <a:pt x="939958" y="12619"/>
                  </a:lnTo>
                  <a:cubicBezTo>
                    <a:pt x="924733" y="11110"/>
                    <a:pt x="909508" y="10287"/>
                    <a:pt x="894009" y="10287"/>
                  </a:cubicBezTo>
                  <a:cubicBezTo>
                    <a:pt x="405994" y="10287"/>
                    <a:pt x="10287" y="812947"/>
                    <a:pt x="10287" y="1803243"/>
                  </a:cubicBezTo>
                  <a:cubicBezTo>
                    <a:pt x="10287" y="2793538"/>
                    <a:pt x="405994" y="3596198"/>
                    <a:pt x="894009" y="3596198"/>
                  </a:cubicBezTo>
                  <a:cubicBezTo>
                    <a:pt x="909371" y="3596198"/>
                    <a:pt x="924733" y="3595375"/>
                    <a:pt x="939958" y="3593866"/>
                  </a:cubicBezTo>
                  <a:lnTo>
                    <a:pt x="1234029" y="3596198"/>
                  </a:lnTo>
                  <a:lnTo>
                    <a:pt x="1234029" y="3458627"/>
                  </a:lnTo>
                  <a:cubicBezTo>
                    <a:pt x="1553474" y="3188421"/>
                    <a:pt x="1777868" y="2549119"/>
                    <a:pt x="1777868" y="1803243"/>
                  </a:cubicBezTo>
                  <a:close/>
                </a:path>
              </a:pathLst>
            </a:custGeom>
            <a:solidFill>
              <a:srgbClr val="DD9F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" name="자유형: 도형 27">
              <a:extLst>
                <a:ext uri="{FF2B5EF4-FFF2-40B4-BE49-F238E27FC236}">
                  <a16:creationId xmlns:a16="http://schemas.microsoft.com/office/drawing/2014/main" id="{3732D6FC-1FA6-11BA-2C89-E3F7EBE484A6}"/>
                </a:ext>
              </a:extLst>
            </p:cNvPr>
            <p:cNvSpPr/>
            <p:nvPr/>
          </p:nvSpPr>
          <p:spPr>
            <a:xfrm>
              <a:off x="472058" y="2909488"/>
              <a:ext cx="1345887" cy="2712481"/>
            </a:xfrm>
            <a:custGeom>
              <a:avLst/>
              <a:gdLst>
                <a:gd name="connsiteX0" fmla="*/ 1777731 w 1783080"/>
                <a:gd name="connsiteY0" fmla="*/ 1803243 h 3593592"/>
                <a:gd name="connsiteX1" fmla="*/ 894009 w 1783080"/>
                <a:gd name="connsiteY1" fmla="*/ 3596198 h 3593592"/>
                <a:gd name="connsiteX2" fmla="*/ 10287 w 1783080"/>
                <a:gd name="connsiteY2" fmla="*/ 1803243 h 3593592"/>
                <a:gd name="connsiteX3" fmla="*/ 894009 w 1783080"/>
                <a:gd name="connsiteY3" fmla="*/ 10287 h 3593592"/>
                <a:gd name="connsiteX4" fmla="*/ 1777731 w 1783080"/>
                <a:gd name="connsiteY4" fmla="*/ 1803243 h 359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3080" h="3593592">
                  <a:moveTo>
                    <a:pt x="1777731" y="1803243"/>
                  </a:moveTo>
                  <a:cubicBezTo>
                    <a:pt x="1777731" y="2793465"/>
                    <a:pt x="1382075" y="3596198"/>
                    <a:pt x="894009" y="3596198"/>
                  </a:cubicBezTo>
                  <a:cubicBezTo>
                    <a:pt x="405943" y="3596198"/>
                    <a:pt x="10287" y="2793465"/>
                    <a:pt x="10287" y="1803243"/>
                  </a:cubicBezTo>
                  <a:cubicBezTo>
                    <a:pt x="10287" y="813021"/>
                    <a:pt x="405943" y="10287"/>
                    <a:pt x="894009" y="10287"/>
                  </a:cubicBezTo>
                  <a:cubicBezTo>
                    <a:pt x="1382075" y="10287"/>
                    <a:pt x="1777731" y="813021"/>
                    <a:pt x="1777731" y="1803243"/>
                  </a:cubicBezTo>
                  <a:close/>
                </a:path>
              </a:pathLst>
            </a:custGeom>
            <a:solidFill>
              <a:srgbClr val="FFC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28">
              <a:extLst>
                <a:ext uri="{FF2B5EF4-FFF2-40B4-BE49-F238E27FC236}">
                  <a16:creationId xmlns:a16="http://schemas.microsoft.com/office/drawing/2014/main" id="{83B6B80C-9E1D-8DE2-5D37-3F9C4C172E35}"/>
                </a:ext>
              </a:extLst>
            </p:cNvPr>
            <p:cNvSpPr/>
            <p:nvPr/>
          </p:nvSpPr>
          <p:spPr>
            <a:xfrm>
              <a:off x="690921" y="3257762"/>
              <a:ext cx="952474" cy="2018831"/>
            </a:xfrm>
            <a:custGeom>
              <a:avLst/>
              <a:gdLst>
                <a:gd name="connsiteX0" fmla="*/ 1260363 w 1261872"/>
                <a:gd name="connsiteY0" fmla="*/ 1341836 h 2674620"/>
                <a:gd name="connsiteX1" fmla="*/ 635325 w 1261872"/>
                <a:gd name="connsiteY1" fmla="*/ 2673386 h 2674620"/>
                <a:gd name="connsiteX2" fmla="*/ 10287 w 1261872"/>
                <a:gd name="connsiteY2" fmla="*/ 1341836 h 2674620"/>
                <a:gd name="connsiteX3" fmla="*/ 635325 w 1261872"/>
                <a:gd name="connsiteY3" fmla="*/ 10287 h 2674620"/>
                <a:gd name="connsiteX4" fmla="*/ 1260363 w 1261872"/>
                <a:gd name="connsiteY4" fmla="*/ 1341836 h 267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1872" h="2674620">
                  <a:moveTo>
                    <a:pt x="1260363" y="1341836"/>
                  </a:moveTo>
                  <a:cubicBezTo>
                    <a:pt x="1260363" y="2077231"/>
                    <a:pt x="980524" y="2673386"/>
                    <a:pt x="635325" y="2673386"/>
                  </a:cubicBezTo>
                  <a:cubicBezTo>
                    <a:pt x="290126" y="2673386"/>
                    <a:pt x="10287" y="2077230"/>
                    <a:pt x="10287" y="1341836"/>
                  </a:cubicBezTo>
                  <a:cubicBezTo>
                    <a:pt x="10287" y="606442"/>
                    <a:pt x="290126" y="10287"/>
                    <a:pt x="635325" y="10287"/>
                  </a:cubicBezTo>
                  <a:cubicBezTo>
                    <a:pt x="980524" y="10287"/>
                    <a:pt x="1260363" y="606442"/>
                    <a:pt x="1260363" y="134183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29">
              <a:extLst>
                <a:ext uri="{FF2B5EF4-FFF2-40B4-BE49-F238E27FC236}">
                  <a16:creationId xmlns:a16="http://schemas.microsoft.com/office/drawing/2014/main" id="{2B0C3B9C-412A-E3C9-D5F4-0907135D487F}"/>
                </a:ext>
              </a:extLst>
            </p:cNvPr>
            <p:cNvSpPr/>
            <p:nvPr/>
          </p:nvSpPr>
          <p:spPr>
            <a:xfrm>
              <a:off x="906986" y="3617529"/>
              <a:ext cx="569414" cy="1304475"/>
            </a:xfrm>
            <a:custGeom>
              <a:avLst/>
              <a:gdLst>
                <a:gd name="connsiteX0" fmla="*/ 747111 w 754380"/>
                <a:gd name="connsiteY0" fmla="*/ 865205 h 1728216"/>
                <a:gd name="connsiteX1" fmla="*/ 378699 w 754380"/>
                <a:gd name="connsiteY1" fmla="*/ 1720123 h 1728216"/>
                <a:gd name="connsiteX2" fmla="*/ 10287 w 754380"/>
                <a:gd name="connsiteY2" fmla="*/ 865205 h 1728216"/>
                <a:gd name="connsiteX3" fmla="*/ 378699 w 754380"/>
                <a:gd name="connsiteY3" fmla="*/ 10287 h 1728216"/>
                <a:gd name="connsiteX4" fmla="*/ 747111 w 754380"/>
                <a:gd name="connsiteY4" fmla="*/ 865205 h 17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380" h="1728216">
                  <a:moveTo>
                    <a:pt x="747111" y="865205"/>
                  </a:moveTo>
                  <a:cubicBezTo>
                    <a:pt x="747111" y="1337364"/>
                    <a:pt x="582167" y="1720123"/>
                    <a:pt x="378699" y="1720123"/>
                  </a:cubicBezTo>
                  <a:cubicBezTo>
                    <a:pt x="175231" y="1720123"/>
                    <a:pt x="10287" y="1337363"/>
                    <a:pt x="10287" y="865205"/>
                  </a:cubicBezTo>
                  <a:cubicBezTo>
                    <a:pt x="10287" y="393047"/>
                    <a:pt x="175231" y="10287"/>
                    <a:pt x="378699" y="10287"/>
                  </a:cubicBezTo>
                  <a:cubicBezTo>
                    <a:pt x="582167" y="10287"/>
                    <a:pt x="747111" y="393047"/>
                    <a:pt x="747111" y="865205"/>
                  </a:cubicBezTo>
                  <a:close/>
                </a:path>
              </a:pathLst>
            </a:custGeom>
            <a:solidFill>
              <a:srgbClr val="FD6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30">
              <a:extLst>
                <a:ext uri="{FF2B5EF4-FFF2-40B4-BE49-F238E27FC236}">
                  <a16:creationId xmlns:a16="http://schemas.microsoft.com/office/drawing/2014/main" id="{F6722025-4475-69A8-1A6A-F8DDB7928D7E}"/>
                </a:ext>
              </a:extLst>
            </p:cNvPr>
            <p:cNvSpPr/>
            <p:nvPr/>
          </p:nvSpPr>
          <p:spPr>
            <a:xfrm>
              <a:off x="1097378" y="3994895"/>
              <a:ext cx="217413" cy="548708"/>
            </a:xfrm>
            <a:custGeom>
              <a:avLst/>
              <a:gdLst>
                <a:gd name="connsiteX0" fmla="*/ 279395 w 288036"/>
                <a:gd name="connsiteY0" fmla="*/ 365257 h 726948"/>
                <a:gd name="connsiteX1" fmla="*/ 144841 w 288036"/>
                <a:gd name="connsiteY1" fmla="*/ 720227 h 726948"/>
                <a:gd name="connsiteX2" fmla="*/ 10287 w 288036"/>
                <a:gd name="connsiteY2" fmla="*/ 365257 h 726948"/>
                <a:gd name="connsiteX3" fmla="*/ 144841 w 288036"/>
                <a:gd name="connsiteY3" fmla="*/ 10287 h 726948"/>
                <a:gd name="connsiteX4" fmla="*/ 279395 w 288036"/>
                <a:gd name="connsiteY4" fmla="*/ 365257 h 72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" h="726948">
                  <a:moveTo>
                    <a:pt x="279395" y="365257"/>
                  </a:moveTo>
                  <a:cubicBezTo>
                    <a:pt x="279395" y="561302"/>
                    <a:pt x="219153" y="720227"/>
                    <a:pt x="144841" y="720227"/>
                  </a:cubicBezTo>
                  <a:cubicBezTo>
                    <a:pt x="70529" y="720227"/>
                    <a:pt x="10287" y="561302"/>
                    <a:pt x="10287" y="365257"/>
                  </a:cubicBezTo>
                  <a:cubicBezTo>
                    <a:pt x="10287" y="169212"/>
                    <a:pt x="70529" y="10287"/>
                    <a:pt x="144841" y="10287"/>
                  </a:cubicBezTo>
                  <a:cubicBezTo>
                    <a:pt x="219153" y="10287"/>
                    <a:pt x="279395" y="169212"/>
                    <a:pt x="279395" y="3652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31">
              <a:extLst>
                <a:ext uri="{FF2B5EF4-FFF2-40B4-BE49-F238E27FC236}">
                  <a16:creationId xmlns:a16="http://schemas.microsoft.com/office/drawing/2014/main" id="{D3154DE7-EC91-A3B2-554D-44185612620E}"/>
                </a:ext>
              </a:extLst>
            </p:cNvPr>
            <p:cNvSpPr/>
            <p:nvPr/>
          </p:nvSpPr>
          <p:spPr>
            <a:xfrm>
              <a:off x="637706" y="4236948"/>
              <a:ext cx="569414" cy="1387299"/>
            </a:xfrm>
            <a:custGeom>
              <a:avLst/>
              <a:gdLst>
                <a:gd name="connsiteX0" fmla="*/ 674553 w 754380"/>
                <a:gd name="connsiteY0" fmla="*/ 1837533 h 1837944"/>
                <a:gd name="connsiteX1" fmla="*/ 753694 w 754380"/>
                <a:gd name="connsiteY1" fmla="*/ 1830263 h 1837944"/>
                <a:gd name="connsiteX2" fmla="*/ 753694 w 754380"/>
                <a:gd name="connsiteY2" fmla="*/ 10287 h 1837944"/>
                <a:gd name="connsiteX3" fmla="*/ 10287 w 754380"/>
                <a:gd name="connsiteY3" fmla="*/ 1227033 h 1837944"/>
                <a:gd name="connsiteX4" fmla="*/ 674553 w 754380"/>
                <a:gd name="connsiteY4" fmla="*/ 1837533 h 1837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380" h="1837944">
                  <a:moveTo>
                    <a:pt x="674553" y="1837533"/>
                  </a:moveTo>
                  <a:cubicBezTo>
                    <a:pt x="701299" y="1837533"/>
                    <a:pt x="727634" y="1834927"/>
                    <a:pt x="753694" y="1830263"/>
                  </a:cubicBezTo>
                  <a:lnTo>
                    <a:pt x="753694" y="10287"/>
                  </a:lnTo>
                  <a:lnTo>
                    <a:pt x="10287" y="1227033"/>
                  </a:lnTo>
                  <a:cubicBezTo>
                    <a:pt x="172410" y="1601206"/>
                    <a:pt x="409834" y="1837533"/>
                    <a:pt x="674553" y="1837533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32">
              <a:extLst>
                <a:ext uri="{FF2B5EF4-FFF2-40B4-BE49-F238E27FC236}">
                  <a16:creationId xmlns:a16="http://schemas.microsoft.com/office/drawing/2014/main" id="{6ED913C9-0970-153D-8C6A-988A82F10BAC}"/>
                </a:ext>
              </a:extLst>
            </p:cNvPr>
            <p:cNvSpPr/>
            <p:nvPr/>
          </p:nvSpPr>
          <p:spPr>
            <a:xfrm>
              <a:off x="1198941" y="4087707"/>
              <a:ext cx="1232005" cy="362354"/>
            </a:xfrm>
            <a:custGeom>
              <a:avLst/>
              <a:gdLst>
                <a:gd name="connsiteX0" fmla="*/ 1614099 w 1632204"/>
                <a:gd name="connsiteY0" fmla="*/ 276588 h 480060"/>
                <a:gd name="connsiteX1" fmla="*/ 1614099 w 1632204"/>
                <a:gd name="connsiteY1" fmla="*/ 208008 h 480060"/>
                <a:gd name="connsiteX2" fmla="*/ 1582964 w 1632204"/>
                <a:gd name="connsiteY2" fmla="*/ 208008 h 480060"/>
                <a:gd name="connsiteX3" fmla="*/ 1590096 w 1632204"/>
                <a:gd name="connsiteY3" fmla="*/ 14338 h 480060"/>
                <a:gd name="connsiteX4" fmla="*/ 1175187 w 1632204"/>
                <a:gd name="connsiteY4" fmla="*/ 208008 h 480060"/>
                <a:gd name="connsiteX5" fmla="*/ 10287 w 1632204"/>
                <a:gd name="connsiteY5" fmla="*/ 208008 h 480060"/>
                <a:gd name="connsiteX6" fmla="*/ 10287 w 1632204"/>
                <a:gd name="connsiteY6" fmla="*/ 276588 h 480060"/>
                <a:gd name="connsiteX7" fmla="*/ 1175324 w 1632204"/>
                <a:gd name="connsiteY7" fmla="*/ 276588 h 480060"/>
                <a:gd name="connsiteX8" fmla="*/ 1590233 w 1632204"/>
                <a:gd name="connsiteY8" fmla="*/ 474785 h 480060"/>
                <a:gd name="connsiteX9" fmla="*/ 1583101 w 1632204"/>
                <a:gd name="connsiteY9" fmla="*/ 276588 h 480060"/>
                <a:gd name="connsiteX10" fmla="*/ 1614099 w 1632204"/>
                <a:gd name="connsiteY10" fmla="*/ 276588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204" h="480060">
                  <a:moveTo>
                    <a:pt x="1614099" y="276588"/>
                  </a:moveTo>
                  <a:lnTo>
                    <a:pt x="1614099" y="208008"/>
                  </a:lnTo>
                  <a:lnTo>
                    <a:pt x="1582964" y="208008"/>
                  </a:lnTo>
                  <a:cubicBezTo>
                    <a:pt x="1582964" y="208008"/>
                    <a:pt x="1671980" y="36970"/>
                    <a:pt x="1590096" y="14338"/>
                  </a:cubicBezTo>
                  <a:cubicBezTo>
                    <a:pt x="1455130" y="-22832"/>
                    <a:pt x="1175187" y="208008"/>
                    <a:pt x="1175187" y="208008"/>
                  </a:cubicBezTo>
                  <a:lnTo>
                    <a:pt x="10287" y="208008"/>
                  </a:lnTo>
                  <a:lnTo>
                    <a:pt x="10287" y="276588"/>
                  </a:lnTo>
                  <a:lnTo>
                    <a:pt x="1175324" y="276588"/>
                  </a:lnTo>
                  <a:cubicBezTo>
                    <a:pt x="1175324" y="276588"/>
                    <a:pt x="1455405" y="512778"/>
                    <a:pt x="1590233" y="474785"/>
                  </a:cubicBezTo>
                  <a:cubicBezTo>
                    <a:pt x="1672118" y="451741"/>
                    <a:pt x="1583101" y="276588"/>
                    <a:pt x="1583101" y="276588"/>
                  </a:cubicBezTo>
                  <a:lnTo>
                    <a:pt x="1614099" y="276588"/>
                  </a:lnTo>
                  <a:close/>
                </a:path>
              </a:pathLst>
            </a:custGeom>
            <a:solidFill>
              <a:srgbClr val="09216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33">
              <a:extLst>
                <a:ext uri="{FF2B5EF4-FFF2-40B4-BE49-F238E27FC236}">
                  <a16:creationId xmlns:a16="http://schemas.microsoft.com/office/drawing/2014/main" id="{956B1063-0AD5-2E02-A7D8-EFFB998E1E58}"/>
                </a:ext>
              </a:extLst>
            </p:cNvPr>
            <p:cNvSpPr/>
            <p:nvPr/>
          </p:nvSpPr>
          <p:spPr>
            <a:xfrm>
              <a:off x="2079151" y="4262834"/>
              <a:ext cx="352001" cy="144942"/>
            </a:xfrm>
            <a:custGeom>
              <a:avLst/>
              <a:gdLst>
                <a:gd name="connsiteX0" fmla="*/ 10287 w 466344"/>
                <a:gd name="connsiteY0" fmla="*/ 10287 h 192024"/>
                <a:gd name="connsiteX1" fmla="*/ 425196 w 466344"/>
                <a:gd name="connsiteY1" fmla="*/ 181051 h 192024"/>
                <a:gd name="connsiteX2" fmla="*/ 418064 w 466344"/>
                <a:gd name="connsiteY2" fmla="*/ 10287 h 192024"/>
                <a:gd name="connsiteX3" fmla="*/ 10287 w 466344"/>
                <a:gd name="connsiteY3" fmla="*/ 1028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344" h="192024">
                  <a:moveTo>
                    <a:pt x="10287" y="10287"/>
                  </a:moveTo>
                  <a:cubicBezTo>
                    <a:pt x="10287" y="10287"/>
                    <a:pt x="290368" y="213832"/>
                    <a:pt x="425196" y="181051"/>
                  </a:cubicBezTo>
                  <a:cubicBezTo>
                    <a:pt x="507080" y="161163"/>
                    <a:pt x="418064" y="10287"/>
                    <a:pt x="418064" y="10287"/>
                  </a:cubicBezTo>
                  <a:lnTo>
                    <a:pt x="10287" y="10287"/>
                  </a:lnTo>
                  <a:close/>
                </a:path>
              </a:pathLst>
            </a:custGeom>
            <a:solidFill>
              <a:srgbClr val="298CF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34">
              <a:extLst>
                <a:ext uri="{FF2B5EF4-FFF2-40B4-BE49-F238E27FC236}">
                  <a16:creationId xmlns:a16="http://schemas.microsoft.com/office/drawing/2014/main" id="{353105B3-F286-E1B3-54BE-53BEE197550B}"/>
                </a:ext>
              </a:extLst>
            </p:cNvPr>
            <p:cNvSpPr/>
            <p:nvPr/>
          </p:nvSpPr>
          <p:spPr>
            <a:xfrm>
              <a:off x="1234322" y="4254423"/>
              <a:ext cx="93177" cy="10353"/>
            </a:xfrm>
            <a:custGeom>
              <a:avLst/>
              <a:gdLst>
                <a:gd name="connsiteX0" fmla="*/ 7715 w 123444"/>
                <a:gd name="connsiteY0" fmla="*/ 7715 h 13716"/>
                <a:gd name="connsiteX1" fmla="*/ 118403 w 123444"/>
                <a:gd name="connsiteY1" fmla="*/ 7715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444" h="13716">
                  <a:moveTo>
                    <a:pt x="7715" y="7715"/>
                  </a:moveTo>
                  <a:lnTo>
                    <a:pt x="118403" y="7715"/>
                  </a:lnTo>
                </a:path>
              </a:pathLst>
            </a:custGeom>
            <a:ln w="714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35">
              <a:extLst>
                <a:ext uri="{FF2B5EF4-FFF2-40B4-BE49-F238E27FC236}">
                  <a16:creationId xmlns:a16="http://schemas.microsoft.com/office/drawing/2014/main" id="{7C8B2107-120A-E773-AED4-90847C3A59C2}"/>
                </a:ext>
              </a:extLst>
            </p:cNvPr>
            <p:cNvSpPr/>
            <p:nvPr/>
          </p:nvSpPr>
          <p:spPr>
            <a:xfrm>
              <a:off x="1210406" y="4254423"/>
              <a:ext cx="10353" cy="10353"/>
            </a:xfrm>
            <a:custGeom>
              <a:avLst/>
              <a:gdLst>
                <a:gd name="connsiteX0" fmla="*/ 7715 w 13716"/>
                <a:gd name="connsiteY0" fmla="*/ 7715 h 13716"/>
                <a:gd name="connsiteX1" fmla="*/ 15671 w 13716"/>
                <a:gd name="connsiteY1" fmla="*/ 7715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16" h="13716">
                  <a:moveTo>
                    <a:pt x="7715" y="7715"/>
                  </a:moveTo>
                  <a:lnTo>
                    <a:pt x="15671" y="7715"/>
                  </a:lnTo>
                </a:path>
              </a:pathLst>
            </a:custGeom>
            <a:ln w="714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36">
              <a:extLst>
                <a:ext uri="{FF2B5EF4-FFF2-40B4-BE49-F238E27FC236}">
                  <a16:creationId xmlns:a16="http://schemas.microsoft.com/office/drawing/2014/main" id="{67BF46B2-AEA5-51B6-DE25-6C83E30A57D7}"/>
                </a:ext>
              </a:extLst>
            </p:cNvPr>
            <p:cNvSpPr/>
            <p:nvPr/>
          </p:nvSpPr>
          <p:spPr>
            <a:xfrm>
              <a:off x="1189106" y="4236940"/>
              <a:ext cx="31059" cy="62118"/>
            </a:xfrm>
            <a:custGeom>
              <a:avLst/>
              <a:gdLst>
                <a:gd name="connsiteX0" fmla="*/ 36347 w 41148"/>
                <a:gd name="connsiteY0" fmla="*/ 44577 h 82296"/>
                <a:gd name="connsiteX1" fmla="*/ 23317 w 41148"/>
                <a:gd name="connsiteY1" fmla="*/ 78867 h 82296"/>
                <a:gd name="connsiteX2" fmla="*/ 10287 w 41148"/>
                <a:gd name="connsiteY2" fmla="*/ 44577 h 82296"/>
                <a:gd name="connsiteX3" fmla="*/ 23317 w 41148"/>
                <a:gd name="connsiteY3" fmla="*/ 10287 h 82296"/>
                <a:gd name="connsiteX4" fmla="*/ 36347 w 41148"/>
                <a:gd name="connsiteY4" fmla="*/ 44577 h 8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" h="82296">
                  <a:moveTo>
                    <a:pt x="36347" y="44577"/>
                  </a:moveTo>
                  <a:cubicBezTo>
                    <a:pt x="36347" y="63505"/>
                    <a:pt x="30587" y="78867"/>
                    <a:pt x="23317" y="78867"/>
                  </a:cubicBezTo>
                  <a:cubicBezTo>
                    <a:pt x="16185" y="78867"/>
                    <a:pt x="10287" y="63505"/>
                    <a:pt x="10287" y="44577"/>
                  </a:cubicBezTo>
                  <a:cubicBezTo>
                    <a:pt x="10287" y="25649"/>
                    <a:pt x="16048" y="10287"/>
                    <a:pt x="23317" y="10287"/>
                  </a:cubicBezTo>
                  <a:cubicBezTo>
                    <a:pt x="30450" y="10287"/>
                    <a:pt x="36347" y="25649"/>
                    <a:pt x="36347" y="44577"/>
                  </a:cubicBezTo>
                  <a:close/>
                </a:path>
              </a:pathLst>
            </a:custGeom>
            <a:solidFill>
              <a:srgbClr val="298CF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37">
              <a:extLst>
                <a:ext uri="{FF2B5EF4-FFF2-40B4-BE49-F238E27FC236}">
                  <a16:creationId xmlns:a16="http://schemas.microsoft.com/office/drawing/2014/main" id="{AB7E0E98-5F2A-F1BE-33E4-973782B440E9}"/>
                </a:ext>
              </a:extLst>
            </p:cNvPr>
            <p:cNvSpPr/>
            <p:nvPr/>
          </p:nvSpPr>
          <p:spPr>
            <a:xfrm>
              <a:off x="2399683" y="4236946"/>
              <a:ext cx="31059" cy="62118"/>
            </a:xfrm>
            <a:custGeom>
              <a:avLst/>
              <a:gdLst>
                <a:gd name="connsiteX0" fmla="*/ 36347 w 41148"/>
                <a:gd name="connsiteY0" fmla="*/ 44577 h 82296"/>
                <a:gd name="connsiteX1" fmla="*/ 23317 w 41148"/>
                <a:gd name="connsiteY1" fmla="*/ 78867 h 82296"/>
                <a:gd name="connsiteX2" fmla="*/ 10287 w 41148"/>
                <a:gd name="connsiteY2" fmla="*/ 44577 h 82296"/>
                <a:gd name="connsiteX3" fmla="*/ 23317 w 41148"/>
                <a:gd name="connsiteY3" fmla="*/ 10287 h 82296"/>
                <a:gd name="connsiteX4" fmla="*/ 36347 w 41148"/>
                <a:gd name="connsiteY4" fmla="*/ 44577 h 8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" h="82296">
                  <a:moveTo>
                    <a:pt x="36347" y="44577"/>
                  </a:moveTo>
                  <a:cubicBezTo>
                    <a:pt x="36347" y="63515"/>
                    <a:pt x="30514" y="78867"/>
                    <a:pt x="23317" y="78867"/>
                  </a:cubicBezTo>
                  <a:cubicBezTo>
                    <a:pt x="16121" y="78867"/>
                    <a:pt x="10287" y="63515"/>
                    <a:pt x="10287" y="44577"/>
                  </a:cubicBezTo>
                  <a:cubicBezTo>
                    <a:pt x="10287" y="25639"/>
                    <a:pt x="16121" y="10287"/>
                    <a:pt x="23317" y="10287"/>
                  </a:cubicBezTo>
                  <a:cubicBezTo>
                    <a:pt x="30514" y="10287"/>
                    <a:pt x="36347" y="25639"/>
                    <a:pt x="36347" y="44577"/>
                  </a:cubicBezTo>
                  <a:close/>
                </a:path>
              </a:pathLst>
            </a:custGeom>
            <a:solidFill>
              <a:srgbClr val="298CF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6" name="Immagine 15">
            <a:extLst>
              <a:ext uri="{FF2B5EF4-FFF2-40B4-BE49-F238E27FC236}">
                <a16:creationId xmlns:a16="http://schemas.microsoft.com/office/drawing/2014/main" id="{0BD736D0-883D-FA83-A693-9EBE08157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708" y="2180547"/>
            <a:ext cx="2857500" cy="16002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D435116-452F-F256-8190-358B4BDB7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708" y="4432794"/>
            <a:ext cx="2990850" cy="153352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469B4EFB-1C94-2AFF-7553-937A29840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292" y="2232934"/>
            <a:ext cx="3048000" cy="1495425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ADD60E3-8900-45A7-4DDE-67E9B8D27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292" y="4432794"/>
            <a:ext cx="3353081" cy="89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88332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626DA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>
            <a:solidFill>
              <a:schemeClr val="bg1"/>
            </a:solidFill>
            <a:latin typeface="+mj-lt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527</Words>
  <Application>Microsoft Office PowerPoint</Application>
  <PresentationFormat>Widescreen</PresentationFormat>
  <Paragraphs>90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맑은 고딕</vt:lpstr>
      <vt:lpstr>Montserrat Black</vt:lpstr>
      <vt:lpstr>Fira Sans Extra Condensed</vt:lpstr>
      <vt:lpstr>Calibri</vt:lpstr>
      <vt:lpstr>Montserrat Light</vt:lpstr>
      <vt:lpstr>Arial</vt:lpstr>
      <vt:lpstr>PPTMON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Testa Elio</cp:lastModifiedBy>
  <cp:revision>376</cp:revision>
  <dcterms:created xsi:type="dcterms:W3CDTF">2019-04-06T05:20:47Z</dcterms:created>
  <dcterms:modified xsi:type="dcterms:W3CDTF">2022-10-21T10:42:11Z</dcterms:modified>
</cp:coreProperties>
</file>